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3" r:id="rId39"/>
    <p:sldId id="293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2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82054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以上のことよりターゲットを選定しました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先ほどのグラフ同様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悩んでいるということ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カロリー摂取的に飲み会に行くことを悩んでいるのではないかと判断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また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これらのことより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これらによって、飲み会によって食生活が乱れ、挫折してしまう人も多いのではないかと考えられます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よって以下のようにニーズを選定しました</a:t>
            </a:r>
            <a:endParaRPr lang="en-US" altLang="ja-JP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ニーズとターゲットから</a:t>
            </a:r>
            <a:r>
              <a:rPr lang="en-US" altLang="ja-JP" dirty="0" smtClean="0"/>
              <a:t>KBF</a:t>
            </a:r>
            <a:r>
              <a:rPr lang="ja-JP" altLang="en-US" dirty="0" smtClean="0"/>
              <a:t>ト</a:t>
            </a:r>
            <a:r>
              <a:rPr lang="en-US" altLang="ja-JP" dirty="0" smtClean="0"/>
              <a:t>KSF</a:t>
            </a:r>
            <a:r>
              <a:rPr lang="ja-JP" altLang="en-US" dirty="0" smtClean="0"/>
              <a:t>ハ以下のように設定しました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このような構成で発表します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食生活管理系のアプリの中で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これらのことから、ターゲットニーズサービスはこうなりました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三日ってちゃんと言う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ここで</a:t>
            </a:r>
            <a:r>
              <a:rPr lang="en-US" altLang="ja-JP" dirty="0" smtClean="0"/>
              <a:t>4</a:t>
            </a:r>
            <a:r>
              <a:rPr lang="ja-JP" altLang="en-US" dirty="0" smtClean="0"/>
              <a:t>分くらい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基本的には三日後以降の飲み会しか登録できない制限があり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初めの一ヶ月は無料でプレミアム会員の機能を使えます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プレミアムになると、飲み会の登録日の制限が解除されるなどがあります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続いてアーキテクチャとでも実演について、河村君お願いします</a:t>
            </a:r>
            <a:endParaRPr lang="en-US" altLang="ja-JP" dirty="0" smtClean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これらのターゲットの子のニーズを満たすための以下のサービス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ターゲットは向かって右のこちらの根拠から選定しました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まず一つ目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-JP" altLang="en-US" dirty="0" smtClean="0"/>
              <a:t>最も高いので肥満市場において</a:t>
            </a:r>
            <a:r>
              <a:rPr lang="en-US" altLang="ja-JP" dirty="0" smtClean="0"/>
              <a:t>40</a:t>
            </a:r>
            <a:r>
              <a:rPr lang="ja-JP" altLang="en-US" dirty="0" smtClean="0"/>
              <a:t>男性が最も栄えていると判断しました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ja"/>
              <a:t>‹#›</a:t>
            </a:fld>
            <a:endParaRPr lang="j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ja" sz="1000">
                <a:solidFill>
                  <a:schemeClr val="dk2"/>
                </a:solidFill>
              </a:rPr>
              <a:t>‹#›</a:t>
            </a:fld>
            <a:endParaRPr lang="ja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375"/>
            <a:ext cx="9144000" cy="64616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0"/>
            <a:ext cx="9144000" cy="9171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6520" y="298590"/>
            <a:ext cx="255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 smtClean="0"/>
              <a:t>開発インターン第</a:t>
            </a:r>
            <a:r>
              <a:rPr kumimoji="1" lang="en-US" altLang="ja-JP" sz="1600" b="1" dirty="0" smtClean="0"/>
              <a:t>4</a:t>
            </a:r>
            <a:r>
              <a:rPr kumimoji="1" lang="ja-JP" altLang="en-US" sz="1600" b="1" dirty="0" smtClean="0"/>
              <a:t>ターム</a:t>
            </a:r>
            <a:endParaRPr kumimoji="1" lang="ja-JP" altLang="en-US" sz="16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0"/>
            <a:ext cx="9214500" cy="6511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Shape 139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16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39842" y="778050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ダイエットの挫折理由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19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0"/>
            <a:ext cx="9214500" cy="65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ja" sz="2400" b="1"/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87" name="Shape 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Shape 188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22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78774" y="62617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いつ飲み会を決めるか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336035" y="5354818"/>
            <a:ext cx="4375965" cy="903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37377" y="5615167"/>
            <a:ext cx="3236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700" b="1" dirty="0" smtClean="0"/>
              <a:t>有料会員登録の望めるユーザー</a:t>
            </a:r>
            <a:endParaRPr kumimoji="1" lang="ja-JP" altLang="en-US" sz="17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-67898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28599" cy="652139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28</a:t>
            </a:r>
          </a:p>
        </p:txBody>
      </p:sp>
      <p:pic>
        <p:nvPicPr>
          <p:cNvPr id="244" name="Shape 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Shape 251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29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-62100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0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85" name="Shape 2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34</a:t>
            </a:r>
          </a:p>
        </p:txBody>
      </p:sp>
      <p:pic>
        <p:nvPicPr>
          <p:cNvPr id="2" name="図 1" descr="aw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477" y="1566722"/>
            <a:ext cx="6784875" cy="4438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Shape 293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37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 dirty="0" smtClean="0"/>
              <a:t>3</a:t>
            </a:r>
            <a:r>
              <a:rPr lang="en-US" altLang="ja-JP" sz="2400" b="1" dirty="0" smtClean="0"/>
              <a:t>9</a:t>
            </a:r>
            <a:endParaRPr lang="ja" sz="2400" b="1" dirty="0"/>
          </a:p>
        </p:txBody>
      </p:sp>
      <p:pic>
        <p:nvPicPr>
          <p:cNvPr id="5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正方形/長方形 1"/>
          <p:cNvSpPr/>
          <p:nvPr/>
        </p:nvSpPr>
        <p:spPr>
          <a:xfrm>
            <a:off x="14100" y="642579"/>
            <a:ext cx="9214500" cy="5882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9816" y="1107215"/>
            <a:ext cx="69318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河村</a:t>
            </a:r>
            <a:endParaRPr kumimoji="1" lang="en-US" altLang="ja-JP" sz="2000" b="1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レコメンド機能の実装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r>
              <a:rPr kumimoji="1" lang="ja-JP" altLang="en-US" sz="2000" b="1" dirty="0" smtClean="0"/>
              <a:t>中原</a:t>
            </a:r>
            <a:endParaRPr kumimoji="1" lang="en-US" altLang="ja-JP" sz="2000" b="1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フロントエンド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デザイン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プレゼン資料作成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r>
              <a:rPr kumimoji="1" lang="ja-JP" altLang="en-US" sz="2000" b="1" dirty="0" smtClean="0"/>
              <a:t>鈴木</a:t>
            </a:r>
            <a:endParaRPr kumimoji="1" lang="en-US" altLang="ja-JP" sz="2000" b="1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飲み会登録</a:t>
            </a:r>
            <a:r>
              <a:rPr kumimoji="1" lang="en-US" altLang="ja-JP" sz="2000" dirty="0" smtClean="0"/>
              <a:t>API</a:t>
            </a:r>
            <a:r>
              <a:rPr kumimoji="1" lang="ja-JP" altLang="en-US" sz="2000" dirty="0" smtClean="0"/>
              <a:t>の実装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-</a:t>
            </a:r>
            <a:r>
              <a:rPr kumimoji="1" lang="ja-JP" altLang="en-US" sz="2000" dirty="0" smtClean="0"/>
              <a:t>フロントエンド</a:t>
            </a:r>
            <a:endParaRPr kumimoji="1"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峪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口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ユーザー登録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の実装</a:t>
            </a:r>
            <a:endParaRPr kumimoji="1"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kumimoji="1"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フロントエンド</a:t>
            </a:r>
            <a:endParaRPr kumimoji="1" lang="ja-JP" altLang="en-US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9508" y="131218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 smtClean="0"/>
              <a:t>まとめ</a:t>
            </a:r>
            <a:r>
              <a:rPr kumimoji="1" lang="en-US" altLang="ja-JP" sz="2000" b="1" dirty="0" smtClean="0"/>
              <a:t> - </a:t>
            </a:r>
            <a:r>
              <a:rPr kumimoji="1" lang="ja-JP" altLang="en-US" sz="2000" b="1" dirty="0" smtClean="0"/>
              <a:t>役割分担</a:t>
            </a:r>
            <a:r>
              <a:rPr kumimoji="1" lang="en-US" altLang="ja-JP" sz="2000" b="1" dirty="0" smtClean="0"/>
              <a:t> -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54723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3" name="Shape 3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altLang="ja-JP" sz="2400" b="1" dirty="0" smtClean="0"/>
              <a:t>40</a:t>
            </a:r>
            <a:endParaRPr lang="ja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5</a:t>
            </a:r>
          </a:p>
        </p:txBody>
      </p:sp>
      <p:sp>
        <p:nvSpPr>
          <p:cNvPr id="2" name="二等辺三角形 1"/>
          <p:cNvSpPr/>
          <p:nvPr/>
        </p:nvSpPr>
        <p:spPr>
          <a:xfrm rot="16200000">
            <a:off x="4720075" y="2107198"/>
            <a:ext cx="287621" cy="24794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8" name="二等辺三角形 57"/>
          <p:cNvSpPr/>
          <p:nvPr/>
        </p:nvSpPr>
        <p:spPr>
          <a:xfrm rot="16200000">
            <a:off x="4720075" y="3671046"/>
            <a:ext cx="287621" cy="24794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二等辺三角形 58"/>
          <p:cNvSpPr/>
          <p:nvPr/>
        </p:nvSpPr>
        <p:spPr>
          <a:xfrm rot="16200000">
            <a:off x="4720075" y="5364233"/>
            <a:ext cx="287621" cy="247949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14100" y="14100"/>
            <a:ext cx="9214500" cy="68580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1"/>
            <a:ext cx="9214500" cy="651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8712000" y="6383875"/>
            <a:ext cx="592800" cy="85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ja" sz="2400" b="1"/>
              <a:t>9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79608" y="996558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ダイエットに関する意識調査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324</Words>
  <Application>Microsoft Macintosh PowerPoint</Application>
  <PresentationFormat>画面に合わせる (4:3)</PresentationFormat>
  <Paragraphs>83</Paragraphs>
  <Slides>39</Slides>
  <Notes>39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IA</cp:lastModifiedBy>
  <cp:revision>10</cp:revision>
  <dcterms:modified xsi:type="dcterms:W3CDTF">2017-09-21T05:41:08Z</dcterms:modified>
</cp:coreProperties>
</file>