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0" r:id="rId4"/>
    <p:sldMasterId id="214748365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A5387B0-F4BA-486A-A9E7-DB8471423F0C}">
  <a:tblStyle styleId="{BA5387B0-F4BA-486A-A9E7-DB8471423F0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2" Type="http://schemas.openxmlformats.org/officeDocument/2006/relationships/slide" Target="slides/slide6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" name="Google Shape;29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bfab20c59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5" name="Google Shape;35;gbfab20c599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3" name="Google Shape;43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0bf5e59ec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6" name="Google Shape;76;gc0bf5e59ec_1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c0bf5e59ec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7" name="Google Shape;97;gc0bf5e59ec_1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c0bf5e59ec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2" name="Google Shape;132;gc0bf5e59ec_1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표지_클립명_짧을때">
  <p:cSld name="표지_클립명_짧을때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930275" y="2515090"/>
            <a:ext cx="10515600" cy="21585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2077720" y="2108200"/>
            <a:ext cx="9898380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속지">
  <p:cSld name="속지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idx="1" type="body"/>
          </p:nvPr>
        </p:nvSpPr>
        <p:spPr>
          <a:xfrm>
            <a:off x="56783" y="255285"/>
            <a:ext cx="2441148" cy="307975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2" type="body"/>
          </p:nvPr>
        </p:nvSpPr>
        <p:spPr>
          <a:xfrm>
            <a:off x="53539" y="524962"/>
            <a:ext cx="1201726" cy="1244108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3.jp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hite background wallpaperì ëí ì´ë¯¸ì§ ê²ìê²°ê³¼" id="6" name="Google Shape;6;p1"/>
          <p:cNvPicPr preferRelativeResize="0"/>
          <p:nvPr/>
        </p:nvPicPr>
        <p:blipFill rotWithShape="1">
          <a:blip r:embed="rId1">
            <a:alphaModFix amt="50000"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/>
          <p:nvPr/>
        </p:nvSpPr>
        <p:spPr>
          <a:xfrm>
            <a:off x="1" y="6648450"/>
            <a:ext cx="7874971" cy="209550"/>
          </a:xfrm>
          <a:custGeom>
            <a:rect b="b" l="l" r="r" t="t"/>
            <a:pathLst>
              <a:path extrusionOk="0" h="209550" w="7874971">
                <a:moveTo>
                  <a:pt x="0" y="0"/>
                </a:moveTo>
                <a:lnTo>
                  <a:pt x="7874971" y="0"/>
                </a:lnTo>
                <a:lnTo>
                  <a:pt x="7753350" y="209550"/>
                </a:lnTo>
                <a:lnTo>
                  <a:pt x="0" y="209550"/>
                </a:lnTo>
                <a:lnTo>
                  <a:pt x="0" y="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p1"/>
          <p:cNvSpPr txBox="1"/>
          <p:nvPr/>
        </p:nvSpPr>
        <p:spPr>
          <a:xfrm>
            <a:off x="1222778" y="6644719"/>
            <a:ext cx="2512227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Arial"/>
              <a:buNone/>
            </a:pPr>
            <a:r>
              <a:rPr b="0" i="0" lang="en-US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Copyright </a:t>
            </a:r>
            <a:r>
              <a:rPr b="1" i="0" lang="en-US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FASTCAMPUS</a:t>
            </a:r>
            <a:r>
              <a:rPr b="0" i="0" lang="en-US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Corp. All Rights Reserved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9;p1"/>
          <p:cNvSpPr txBox="1"/>
          <p:nvPr/>
        </p:nvSpPr>
        <p:spPr>
          <a:xfrm>
            <a:off x="981478" y="2050708"/>
            <a:ext cx="1225977" cy="40011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1"/>
          <p:cNvSpPr txBox="1"/>
          <p:nvPr/>
        </p:nvSpPr>
        <p:spPr>
          <a:xfrm>
            <a:off x="9145864" y="253121"/>
            <a:ext cx="1098378" cy="430887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Fast Campus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Online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" name="Google Shape;11;p1"/>
          <p:cNvCxnSpPr/>
          <p:nvPr/>
        </p:nvCxnSpPr>
        <p:spPr>
          <a:xfrm>
            <a:off x="10304992" y="321531"/>
            <a:ext cx="0" cy="280988"/>
          </a:xfrm>
          <a:prstGeom prst="straightConnector1">
            <a:avLst/>
          </a:prstGeom>
          <a:noFill/>
          <a:ln cap="flat" cmpd="sng" w="1270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" name="Google Shape;12;p1"/>
          <p:cNvSpPr txBox="1"/>
          <p:nvPr/>
        </p:nvSpPr>
        <p:spPr>
          <a:xfrm>
            <a:off x="10365741" y="253121"/>
            <a:ext cx="1181734" cy="430887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Life Changing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Education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ì»¤ë¦¬ì´ ì±ì¥ì ìí ìµê³ ì ì¤ë¬´êµì¡ ìì¹´ë°ë¯¸" id="13" name="Google Shape;13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30275" y="320236"/>
            <a:ext cx="1260048" cy="358307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"/>
          <p:cNvSpPr/>
          <p:nvPr/>
        </p:nvSpPr>
        <p:spPr>
          <a:xfrm>
            <a:off x="7753350" y="6648740"/>
            <a:ext cx="4438650" cy="209260"/>
          </a:xfrm>
          <a:custGeom>
            <a:rect b="b" l="l" r="r" t="t"/>
            <a:pathLst>
              <a:path extrusionOk="0" h="209260" w="4438650">
                <a:moveTo>
                  <a:pt x="121453" y="0"/>
                </a:moveTo>
                <a:lnTo>
                  <a:pt x="4438650" y="0"/>
                </a:lnTo>
                <a:lnTo>
                  <a:pt x="4438650" y="209260"/>
                </a:lnTo>
                <a:lnTo>
                  <a:pt x="0" y="209260"/>
                </a:lnTo>
                <a:lnTo>
                  <a:pt x="121453" y="0"/>
                </a:lnTo>
                <a:close/>
              </a:path>
            </a:pathLst>
          </a:custGeom>
          <a:solidFill>
            <a:srgbClr val="EE234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>
            <a:off x="0" y="0"/>
            <a:ext cx="12192000" cy="685771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3"/>
          <p:cNvSpPr/>
          <p:nvPr/>
        </p:nvSpPr>
        <p:spPr>
          <a:xfrm>
            <a:off x="7753350" y="0"/>
            <a:ext cx="4438650" cy="6857710"/>
          </a:xfrm>
          <a:custGeom>
            <a:rect b="b" l="l" r="r" t="t"/>
            <a:pathLst>
              <a:path extrusionOk="0" h="6688414" w="4329073">
                <a:moveTo>
                  <a:pt x="3881889" y="0"/>
                </a:moveTo>
                <a:lnTo>
                  <a:pt x="4329073" y="0"/>
                </a:lnTo>
                <a:lnTo>
                  <a:pt x="4329073" y="6688414"/>
                </a:lnTo>
                <a:lnTo>
                  <a:pt x="0" y="6688414"/>
                </a:lnTo>
                <a:lnTo>
                  <a:pt x="3881889" y="0"/>
                </a:lnTo>
                <a:close/>
              </a:path>
            </a:pathLst>
          </a:custGeom>
          <a:solidFill>
            <a:srgbClr val="EE234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3"/>
          <p:cNvSpPr txBox="1"/>
          <p:nvPr/>
        </p:nvSpPr>
        <p:spPr>
          <a:xfrm>
            <a:off x="1222778" y="6644719"/>
            <a:ext cx="2512227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Arial"/>
              <a:buNone/>
            </a:pPr>
            <a:r>
              <a:rPr b="0" i="0" lang="en-US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Copyright </a:t>
            </a:r>
            <a:r>
              <a:rPr b="1" i="0" lang="en-US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FASTCAMPUS</a:t>
            </a:r>
            <a:r>
              <a:rPr b="0" i="0" lang="en-US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Corp. All Rights Reserved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fastcampusì ëí ì´ë¯¸ì§ ê²ìê²°ê³¼" id="22" name="Google Shape;22;p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06779" y="6401872"/>
            <a:ext cx="786893" cy="246578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3"/>
          <p:cNvSpPr/>
          <p:nvPr/>
        </p:nvSpPr>
        <p:spPr>
          <a:xfrm>
            <a:off x="1352550" y="209551"/>
            <a:ext cx="10839450" cy="64388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930275" y="2515090"/>
            <a:ext cx="10515600" cy="21585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en-US"/>
              <a:t>Spring Batch</a:t>
            </a:r>
            <a:endParaRPr/>
          </a:p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2077720" y="2108200"/>
            <a:ext cx="9898500" cy="4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06. </a:t>
            </a:r>
            <a:r>
              <a:rPr lang="en-US"/>
              <a:t>성능 개선과 성능 비교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" name="Google Shape;37;p6"/>
          <p:cNvGraphicFramePr/>
          <p:nvPr/>
        </p:nvGraphicFramePr>
        <p:xfrm>
          <a:off x="2195275" y="31927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{BA5387B0-F4BA-486A-A9E7-DB8471423F0C}</a:tableStyleId>
              </a:tblPr>
              <a:tblGrid>
                <a:gridCol w="2361250"/>
                <a:gridCol w="2215550"/>
                <a:gridCol w="2361275"/>
                <a:gridCol w="2223975"/>
              </a:tblGrid>
              <a:tr h="384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1회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2회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3회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4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Simple Step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12365millis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11890millis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12037millis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4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Async Step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12136millis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12220millis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12004millis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4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Multi-Thread Step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7380millis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7743millis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7489millis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4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Partition Step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8967millis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8225millis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8038millis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4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Async + </a:t>
                      </a:r>
                      <a:r>
                        <a:rPr lang="en-US">
                          <a:solidFill>
                            <a:schemeClr val="dk1"/>
                          </a:solidFill>
                        </a:rPr>
                        <a:t>Partition Step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7938millis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8599millis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8517millis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4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Parallel Step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12190millis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11432millis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12006millis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4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Partition + </a:t>
                      </a:r>
                      <a:r>
                        <a:rPr lang="en-US"/>
                        <a:t>Parallel Step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8123millis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8844millis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7969millis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8" name="Google Shape;38;p6"/>
          <p:cNvSpPr txBox="1"/>
          <p:nvPr>
            <p:ph idx="1" type="body"/>
          </p:nvPr>
        </p:nvSpPr>
        <p:spPr>
          <a:xfrm>
            <a:off x="56783" y="255285"/>
            <a:ext cx="2441100" cy="308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/>
              <a:t>35</a:t>
            </a:r>
            <a:endParaRPr/>
          </a:p>
        </p:txBody>
      </p:sp>
      <p:sp>
        <p:nvSpPr>
          <p:cNvPr id="39" name="Google Shape;39;p6"/>
          <p:cNvSpPr txBox="1"/>
          <p:nvPr/>
        </p:nvSpPr>
        <p:spPr>
          <a:xfrm>
            <a:off x="1360700" y="524950"/>
            <a:ext cx="10831200" cy="26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SaveUserTasklet에서 User 40,000건 저장, Chunk Size는 1,000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성능 개선 대상 Step은 userLevelUpStep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아래 표 순서대로 실행</a:t>
            </a:r>
            <a:endParaRPr sz="1800">
              <a:solidFill>
                <a:srgbClr val="595959"/>
              </a:solidFill>
            </a:endParaRPr>
          </a:p>
          <a:p>
            <a:pPr indent="-342900" lvl="1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예제를 만들고 성능 측정 후 비교</a:t>
            </a:r>
            <a:endParaRPr sz="1800">
              <a:solidFill>
                <a:srgbClr val="595959"/>
              </a:solidFill>
            </a:endParaRPr>
          </a:p>
          <a:p>
            <a:pPr indent="-342900" lvl="1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3번 씩 실행</a:t>
            </a:r>
            <a:endParaRPr sz="1800">
              <a:solidFill>
                <a:srgbClr val="595959"/>
              </a:solidFill>
            </a:endParaRPr>
          </a:p>
          <a:p>
            <a:pPr indent="-342900" lvl="1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환경에 따라 성능이 다를 수 있음</a:t>
            </a:r>
            <a:endParaRPr sz="1800">
              <a:solidFill>
                <a:srgbClr val="595959"/>
              </a:solidFill>
            </a:endParaRPr>
          </a:p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53539" y="524962"/>
            <a:ext cx="1201800" cy="1244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-US"/>
              <a:t>성능 개선 계획 이해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/>
          <p:nvPr/>
        </p:nvSpPr>
        <p:spPr>
          <a:xfrm>
            <a:off x="8977400" y="2656200"/>
            <a:ext cx="2702400" cy="3022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7"/>
          <p:cNvSpPr/>
          <p:nvPr/>
        </p:nvSpPr>
        <p:spPr>
          <a:xfrm>
            <a:off x="9089625" y="3598700"/>
            <a:ext cx="2489700" cy="9990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7"/>
          <p:cNvSpPr txBox="1"/>
          <p:nvPr>
            <p:ph idx="1" type="body"/>
          </p:nvPr>
        </p:nvSpPr>
        <p:spPr>
          <a:xfrm>
            <a:off x="56783" y="255285"/>
            <a:ext cx="2441148" cy="307975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/>
              <a:t>36</a:t>
            </a:r>
            <a:endParaRPr/>
          </a:p>
        </p:txBody>
      </p:sp>
      <p:sp>
        <p:nvSpPr>
          <p:cNvPr id="48" name="Google Shape;48;p7"/>
          <p:cNvSpPr txBox="1"/>
          <p:nvPr>
            <p:ph idx="2" type="body"/>
          </p:nvPr>
        </p:nvSpPr>
        <p:spPr>
          <a:xfrm>
            <a:off x="53539" y="524962"/>
            <a:ext cx="1201726" cy="1244108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-US"/>
              <a:t>Async Step 적용하기</a:t>
            </a:r>
            <a:endParaRPr/>
          </a:p>
        </p:txBody>
      </p:sp>
      <p:sp>
        <p:nvSpPr>
          <p:cNvPr id="49" name="Google Shape;49;p7"/>
          <p:cNvSpPr txBox="1"/>
          <p:nvPr/>
        </p:nvSpPr>
        <p:spPr>
          <a:xfrm>
            <a:off x="1360700" y="524950"/>
            <a:ext cx="10831200" cy="15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ItemProcessor와 ItemWriter를 Async로 실행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java.util.concurrent에서</a:t>
            </a:r>
            <a:r>
              <a:rPr lang="en-US" sz="1800">
                <a:solidFill>
                  <a:srgbClr val="595959"/>
                </a:solidFill>
              </a:rPr>
              <a:t> 제공되는 Future 기반 asynchronous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Async를 사용하기 위해 spring-batch-integration 필요</a:t>
            </a:r>
            <a:endParaRPr sz="1800">
              <a:solidFill>
                <a:srgbClr val="595959"/>
              </a:solidFill>
            </a:endParaRPr>
          </a:p>
        </p:txBody>
      </p:sp>
      <p:grpSp>
        <p:nvGrpSpPr>
          <p:cNvPr id="50" name="Google Shape;50;p7"/>
          <p:cNvGrpSpPr/>
          <p:nvPr/>
        </p:nvGrpSpPr>
        <p:grpSpPr>
          <a:xfrm>
            <a:off x="1698625" y="2298025"/>
            <a:ext cx="4369925" cy="3380600"/>
            <a:chOff x="1698625" y="2298025"/>
            <a:chExt cx="4369925" cy="3380600"/>
          </a:xfrm>
        </p:grpSpPr>
        <p:sp>
          <p:nvSpPr>
            <p:cNvPr id="51" name="Google Shape;51;p7"/>
            <p:cNvSpPr/>
            <p:nvPr/>
          </p:nvSpPr>
          <p:spPr>
            <a:xfrm>
              <a:off x="3717750" y="2707725"/>
              <a:ext cx="2350800" cy="29709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7"/>
            <p:cNvSpPr/>
            <p:nvPr/>
          </p:nvSpPr>
          <p:spPr>
            <a:xfrm>
              <a:off x="1698625" y="3915200"/>
              <a:ext cx="1406700" cy="518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Step</a:t>
              </a:r>
              <a:endParaRPr/>
            </a:p>
          </p:txBody>
        </p:sp>
        <p:sp>
          <p:nvSpPr>
            <p:cNvPr id="53" name="Google Shape;53;p7"/>
            <p:cNvSpPr/>
            <p:nvPr/>
          </p:nvSpPr>
          <p:spPr>
            <a:xfrm>
              <a:off x="3860275" y="2916275"/>
              <a:ext cx="2041800" cy="518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ItemReader</a:t>
              </a:r>
              <a:endParaRPr/>
            </a:p>
          </p:txBody>
        </p:sp>
        <p:sp>
          <p:nvSpPr>
            <p:cNvPr id="54" name="Google Shape;54;p7"/>
            <p:cNvSpPr/>
            <p:nvPr/>
          </p:nvSpPr>
          <p:spPr>
            <a:xfrm>
              <a:off x="3860275" y="3915200"/>
              <a:ext cx="2041800" cy="518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ItemProcessor</a:t>
              </a:r>
              <a:endParaRPr/>
            </a:p>
          </p:txBody>
        </p:sp>
        <p:sp>
          <p:nvSpPr>
            <p:cNvPr id="55" name="Google Shape;55;p7"/>
            <p:cNvSpPr/>
            <p:nvPr/>
          </p:nvSpPr>
          <p:spPr>
            <a:xfrm>
              <a:off x="3860275" y="4914125"/>
              <a:ext cx="2041800" cy="518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ItemWriter</a:t>
              </a:r>
              <a:endParaRPr/>
            </a:p>
          </p:txBody>
        </p:sp>
        <p:cxnSp>
          <p:nvCxnSpPr>
            <p:cNvPr id="56" name="Google Shape;56;p7"/>
            <p:cNvCxnSpPr>
              <a:stCxn id="52" idx="3"/>
              <a:endCxn id="53" idx="1"/>
            </p:cNvCxnSpPr>
            <p:nvPr/>
          </p:nvCxnSpPr>
          <p:spPr>
            <a:xfrm flipH="1" rot="10800000">
              <a:off x="3105325" y="3175400"/>
              <a:ext cx="755100" cy="999000"/>
            </a:xfrm>
            <a:prstGeom prst="bentConnector3">
              <a:avLst>
                <a:gd fmla="val 49990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57" name="Google Shape;57;p7"/>
            <p:cNvCxnSpPr>
              <a:stCxn id="52" idx="3"/>
              <a:endCxn id="54" idx="1"/>
            </p:cNvCxnSpPr>
            <p:nvPr/>
          </p:nvCxnSpPr>
          <p:spPr>
            <a:xfrm>
              <a:off x="3105325" y="4174400"/>
              <a:ext cx="755100" cy="600"/>
            </a:xfrm>
            <a:prstGeom prst="bentConnector3">
              <a:avLst>
                <a:gd fmla="val 49990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58" name="Google Shape;58;p7"/>
            <p:cNvCxnSpPr>
              <a:stCxn id="52" idx="3"/>
              <a:endCxn id="55" idx="1"/>
            </p:cNvCxnSpPr>
            <p:nvPr/>
          </p:nvCxnSpPr>
          <p:spPr>
            <a:xfrm>
              <a:off x="3105325" y="4174400"/>
              <a:ext cx="755100" cy="999000"/>
            </a:xfrm>
            <a:prstGeom prst="bentConnector3">
              <a:avLst>
                <a:gd fmla="val 49990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sp>
          <p:nvSpPr>
            <p:cNvPr id="59" name="Google Shape;59;p7"/>
            <p:cNvSpPr txBox="1"/>
            <p:nvPr/>
          </p:nvSpPr>
          <p:spPr>
            <a:xfrm>
              <a:off x="3860375" y="2298025"/>
              <a:ext cx="2041800" cy="41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500"/>
                <a:t>Single Thread</a:t>
              </a:r>
              <a:endParaRPr b="1" sz="1500"/>
            </a:p>
          </p:txBody>
        </p:sp>
      </p:grpSp>
      <p:sp>
        <p:nvSpPr>
          <p:cNvPr id="60" name="Google Shape;60;p7"/>
          <p:cNvSpPr/>
          <p:nvPr/>
        </p:nvSpPr>
        <p:spPr>
          <a:xfrm>
            <a:off x="6920625" y="3839000"/>
            <a:ext cx="1406700" cy="51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Step</a:t>
            </a:r>
            <a:endParaRPr/>
          </a:p>
        </p:txBody>
      </p:sp>
      <p:sp>
        <p:nvSpPr>
          <p:cNvPr id="61" name="Google Shape;61;p7"/>
          <p:cNvSpPr/>
          <p:nvPr/>
        </p:nvSpPr>
        <p:spPr>
          <a:xfrm>
            <a:off x="9310875" y="2763875"/>
            <a:ext cx="2041800" cy="51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ItemReader</a:t>
            </a:r>
            <a:endParaRPr/>
          </a:p>
        </p:txBody>
      </p:sp>
      <p:sp>
        <p:nvSpPr>
          <p:cNvPr id="62" name="Google Shape;62;p7"/>
          <p:cNvSpPr/>
          <p:nvPr/>
        </p:nvSpPr>
        <p:spPr>
          <a:xfrm>
            <a:off x="9158475" y="3686600"/>
            <a:ext cx="2041800" cy="51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ItemProcessor</a:t>
            </a:r>
            <a:endParaRPr/>
          </a:p>
        </p:txBody>
      </p:sp>
      <p:sp>
        <p:nvSpPr>
          <p:cNvPr id="63" name="Google Shape;63;p7"/>
          <p:cNvSpPr/>
          <p:nvPr/>
        </p:nvSpPr>
        <p:spPr>
          <a:xfrm>
            <a:off x="9310875" y="4990325"/>
            <a:ext cx="2041800" cy="51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Async</a:t>
            </a:r>
            <a:r>
              <a:rPr lang="en-US"/>
              <a:t>ItemWriter</a:t>
            </a:r>
            <a:endParaRPr/>
          </a:p>
        </p:txBody>
      </p:sp>
      <p:cxnSp>
        <p:nvCxnSpPr>
          <p:cNvPr id="64" name="Google Shape;64;p7"/>
          <p:cNvCxnSpPr>
            <a:stCxn id="60" idx="3"/>
            <a:endCxn id="61" idx="1"/>
          </p:cNvCxnSpPr>
          <p:nvPr/>
        </p:nvCxnSpPr>
        <p:spPr>
          <a:xfrm flipH="1" rot="10800000">
            <a:off x="8327325" y="3023000"/>
            <a:ext cx="983700" cy="1075200"/>
          </a:xfrm>
          <a:prstGeom prst="bentConnector3">
            <a:avLst>
              <a:gd fmla="val 4999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65" name="Google Shape;65;p7"/>
          <p:cNvCxnSpPr>
            <a:stCxn id="60" idx="3"/>
            <a:endCxn id="46" idx="1"/>
          </p:cNvCxnSpPr>
          <p:nvPr/>
        </p:nvCxnSpPr>
        <p:spPr>
          <a:xfrm>
            <a:off x="8327325" y="4098200"/>
            <a:ext cx="7623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66" name="Google Shape;66;p7"/>
          <p:cNvCxnSpPr>
            <a:stCxn id="60" idx="3"/>
            <a:endCxn id="63" idx="1"/>
          </p:cNvCxnSpPr>
          <p:nvPr/>
        </p:nvCxnSpPr>
        <p:spPr>
          <a:xfrm>
            <a:off x="8327325" y="4098200"/>
            <a:ext cx="983700" cy="1151400"/>
          </a:xfrm>
          <a:prstGeom prst="bentConnector3">
            <a:avLst>
              <a:gd fmla="val 4999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67" name="Google Shape;67;p7"/>
          <p:cNvSpPr txBox="1"/>
          <p:nvPr/>
        </p:nvSpPr>
        <p:spPr>
          <a:xfrm>
            <a:off x="9313575" y="2215450"/>
            <a:ext cx="2041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/>
              <a:t> Async Processing</a:t>
            </a:r>
            <a:endParaRPr b="1" sz="1500"/>
          </a:p>
        </p:txBody>
      </p:sp>
      <p:sp>
        <p:nvSpPr>
          <p:cNvPr id="68" name="Google Shape;68;p7"/>
          <p:cNvSpPr/>
          <p:nvPr/>
        </p:nvSpPr>
        <p:spPr>
          <a:xfrm>
            <a:off x="9310875" y="3839000"/>
            <a:ext cx="2041800" cy="51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ItemProcessor</a:t>
            </a:r>
            <a:endParaRPr/>
          </a:p>
        </p:txBody>
      </p:sp>
      <p:sp>
        <p:nvSpPr>
          <p:cNvPr id="69" name="Google Shape;69;p7"/>
          <p:cNvSpPr/>
          <p:nvPr/>
        </p:nvSpPr>
        <p:spPr>
          <a:xfrm>
            <a:off x="9463275" y="3991400"/>
            <a:ext cx="2041800" cy="51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Async</a:t>
            </a:r>
            <a:r>
              <a:rPr lang="en-US"/>
              <a:t>ItemProcessor</a:t>
            </a:r>
            <a:endParaRPr/>
          </a:p>
        </p:txBody>
      </p:sp>
      <p:cxnSp>
        <p:nvCxnSpPr>
          <p:cNvPr id="70" name="Google Shape;70;p7"/>
          <p:cNvCxnSpPr>
            <a:stCxn id="46" idx="2"/>
            <a:endCxn id="63" idx="0"/>
          </p:cNvCxnSpPr>
          <p:nvPr/>
        </p:nvCxnSpPr>
        <p:spPr>
          <a:xfrm rot="5400000">
            <a:off x="10136775" y="4792700"/>
            <a:ext cx="392700" cy="2700"/>
          </a:xfrm>
          <a:prstGeom prst="bentConnector3">
            <a:avLst>
              <a:gd fmla="val 4999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71" name="Google Shape;71;p7"/>
          <p:cNvCxnSpPr>
            <a:stCxn id="61" idx="2"/>
            <a:endCxn id="46" idx="0"/>
          </p:cNvCxnSpPr>
          <p:nvPr/>
        </p:nvCxnSpPr>
        <p:spPr>
          <a:xfrm flipH="1" rot="-5400000">
            <a:off x="10174875" y="3439175"/>
            <a:ext cx="316500" cy="2700"/>
          </a:xfrm>
          <a:prstGeom prst="bentConnector3">
            <a:avLst>
              <a:gd fmla="val 4998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72" name="Google Shape;72;p7"/>
          <p:cNvCxnSpPr>
            <a:stCxn id="53" idx="2"/>
            <a:endCxn id="54" idx="0"/>
          </p:cNvCxnSpPr>
          <p:nvPr/>
        </p:nvCxnSpPr>
        <p:spPr>
          <a:xfrm flipH="1" rot="-5400000">
            <a:off x="4641175" y="3674675"/>
            <a:ext cx="480600" cy="600"/>
          </a:xfrm>
          <a:prstGeom prst="bentConnector3">
            <a:avLst>
              <a:gd fmla="val 4999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73" name="Google Shape;73;p7"/>
          <p:cNvCxnSpPr>
            <a:stCxn id="54" idx="2"/>
            <a:endCxn id="55" idx="0"/>
          </p:cNvCxnSpPr>
          <p:nvPr/>
        </p:nvCxnSpPr>
        <p:spPr>
          <a:xfrm flipH="1" rot="-5400000">
            <a:off x="4641175" y="4673600"/>
            <a:ext cx="480600" cy="600"/>
          </a:xfrm>
          <a:prstGeom prst="bentConnector3">
            <a:avLst>
              <a:gd fmla="val 4999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 txBox="1"/>
          <p:nvPr>
            <p:ph idx="1" type="body"/>
          </p:nvPr>
        </p:nvSpPr>
        <p:spPr>
          <a:xfrm>
            <a:off x="56783" y="255285"/>
            <a:ext cx="2441100" cy="308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/>
              <a:t>37</a:t>
            </a:r>
            <a:endParaRPr/>
          </a:p>
        </p:txBody>
      </p:sp>
      <p:sp>
        <p:nvSpPr>
          <p:cNvPr id="79" name="Google Shape;79;p8"/>
          <p:cNvSpPr txBox="1"/>
          <p:nvPr>
            <p:ph idx="2" type="body"/>
          </p:nvPr>
        </p:nvSpPr>
        <p:spPr>
          <a:xfrm>
            <a:off x="53539" y="524962"/>
            <a:ext cx="1201800" cy="1244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-US"/>
              <a:t>Multi-Thread Step 적용하기</a:t>
            </a:r>
            <a:endParaRPr/>
          </a:p>
        </p:txBody>
      </p:sp>
      <p:sp>
        <p:nvSpPr>
          <p:cNvPr id="80" name="Google Shape;80;p8"/>
          <p:cNvSpPr txBox="1"/>
          <p:nvPr/>
        </p:nvSpPr>
        <p:spPr>
          <a:xfrm>
            <a:off x="1360800" y="524950"/>
            <a:ext cx="10831200" cy="16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Async Step은 ItemProcessor와 ItemWriter 기준으로 비동기 처리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Multi-Thread Step은 Chunk 단위로 멀티 스레딩 처리	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Thread-Safe 한 ItemReader 필수</a:t>
            </a:r>
            <a:endParaRPr sz="1800">
              <a:solidFill>
                <a:srgbClr val="595959"/>
              </a:solidFill>
            </a:endParaRPr>
          </a:p>
        </p:txBody>
      </p:sp>
      <p:grpSp>
        <p:nvGrpSpPr>
          <p:cNvPr id="81" name="Google Shape;81;p8"/>
          <p:cNvGrpSpPr/>
          <p:nvPr/>
        </p:nvGrpSpPr>
        <p:grpSpPr>
          <a:xfrm>
            <a:off x="4427625" y="2224000"/>
            <a:ext cx="4697550" cy="3690125"/>
            <a:chOff x="4427625" y="2224000"/>
            <a:chExt cx="4697550" cy="3690125"/>
          </a:xfrm>
        </p:grpSpPr>
        <p:sp>
          <p:nvSpPr>
            <p:cNvPr id="82" name="Google Shape;82;p8"/>
            <p:cNvSpPr/>
            <p:nvPr/>
          </p:nvSpPr>
          <p:spPr>
            <a:xfrm>
              <a:off x="6446750" y="2633700"/>
              <a:ext cx="2350800" cy="29709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4427625" y="4145975"/>
              <a:ext cx="1406700" cy="518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Step</a:t>
              </a:r>
              <a:endParaRPr/>
            </a:p>
          </p:txBody>
        </p:sp>
        <p:sp>
          <p:nvSpPr>
            <p:cNvPr id="84" name="Google Shape;84;p8"/>
            <p:cNvSpPr txBox="1"/>
            <p:nvPr/>
          </p:nvSpPr>
          <p:spPr>
            <a:xfrm>
              <a:off x="6589375" y="2224000"/>
              <a:ext cx="2041800" cy="41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500"/>
                <a:t>Multi-</a:t>
              </a:r>
              <a:r>
                <a:rPr b="1" lang="en-US" sz="1500"/>
                <a:t>Thread</a:t>
              </a:r>
              <a:endParaRPr b="1" sz="1500"/>
            </a:p>
          </p:txBody>
        </p:sp>
        <p:sp>
          <p:nvSpPr>
            <p:cNvPr id="85" name="Google Shape;85;p8"/>
            <p:cNvSpPr/>
            <p:nvPr/>
          </p:nvSpPr>
          <p:spPr>
            <a:xfrm>
              <a:off x="6599150" y="2786100"/>
              <a:ext cx="2350800" cy="29709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>
              <a:off x="6774375" y="2943225"/>
              <a:ext cx="2350800" cy="29709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6916900" y="3151775"/>
              <a:ext cx="2041800" cy="518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ItemReader</a:t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6900" y="4150700"/>
              <a:ext cx="2041800" cy="518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ItemProcessor</a:t>
              </a:r>
              <a:endParaRPr/>
            </a:p>
          </p:txBody>
        </p:sp>
        <p:sp>
          <p:nvSpPr>
            <p:cNvPr id="89" name="Google Shape;89;p8"/>
            <p:cNvSpPr/>
            <p:nvPr/>
          </p:nvSpPr>
          <p:spPr>
            <a:xfrm>
              <a:off x="6916900" y="5149625"/>
              <a:ext cx="2041800" cy="518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ItemWriter</a:t>
              </a:r>
              <a:endParaRPr/>
            </a:p>
          </p:txBody>
        </p:sp>
        <p:cxnSp>
          <p:nvCxnSpPr>
            <p:cNvPr id="90" name="Google Shape;90;p8"/>
            <p:cNvCxnSpPr>
              <a:stCxn id="83" idx="3"/>
              <a:endCxn id="89" idx="1"/>
            </p:cNvCxnSpPr>
            <p:nvPr/>
          </p:nvCxnSpPr>
          <p:spPr>
            <a:xfrm>
              <a:off x="5834325" y="4405175"/>
              <a:ext cx="1082700" cy="1003800"/>
            </a:xfrm>
            <a:prstGeom prst="bentConnector3">
              <a:avLst>
                <a:gd fmla="val 49994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91" name="Google Shape;91;p8"/>
            <p:cNvCxnSpPr>
              <a:stCxn id="83" idx="3"/>
              <a:endCxn id="88" idx="1"/>
            </p:cNvCxnSpPr>
            <p:nvPr/>
          </p:nvCxnSpPr>
          <p:spPr>
            <a:xfrm>
              <a:off x="5834325" y="4405175"/>
              <a:ext cx="1082700" cy="4800"/>
            </a:xfrm>
            <a:prstGeom prst="bentConnector3">
              <a:avLst>
                <a:gd fmla="val 49994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92" name="Google Shape;92;p8"/>
            <p:cNvCxnSpPr>
              <a:stCxn id="83" idx="3"/>
              <a:endCxn id="87" idx="1"/>
            </p:cNvCxnSpPr>
            <p:nvPr/>
          </p:nvCxnSpPr>
          <p:spPr>
            <a:xfrm flipH="1" rot="10800000">
              <a:off x="5834325" y="3410975"/>
              <a:ext cx="1082700" cy="994200"/>
            </a:xfrm>
            <a:prstGeom prst="bentConnector3">
              <a:avLst>
                <a:gd fmla="val 49994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cxnSp>
        <p:nvCxnSpPr>
          <p:cNvPr id="93" name="Google Shape;93;p8"/>
          <p:cNvCxnSpPr>
            <a:stCxn id="87" idx="2"/>
            <a:endCxn id="88" idx="0"/>
          </p:cNvCxnSpPr>
          <p:nvPr/>
        </p:nvCxnSpPr>
        <p:spPr>
          <a:xfrm flipH="1" rot="-5400000">
            <a:off x="7697800" y="3910175"/>
            <a:ext cx="480600" cy="600"/>
          </a:xfrm>
          <a:prstGeom prst="bentConnector3">
            <a:avLst>
              <a:gd fmla="val 4999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94" name="Google Shape;94;p8"/>
          <p:cNvCxnSpPr>
            <a:stCxn id="88" idx="2"/>
            <a:endCxn id="89" idx="0"/>
          </p:cNvCxnSpPr>
          <p:nvPr/>
        </p:nvCxnSpPr>
        <p:spPr>
          <a:xfrm flipH="1" rot="-5400000">
            <a:off x="7697800" y="4909100"/>
            <a:ext cx="480600" cy="600"/>
          </a:xfrm>
          <a:prstGeom prst="bentConnector3">
            <a:avLst>
              <a:gd fmla="val 4999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9"/>
          <p:cNvSpPr txBox="1"/>
          <p:nvPr>
            <p:ph idx="1" type="body"/>
          </p:nvPr>
        </p:nvSpPr>
        <p:spPr>
          <a:xfrm>
            <a:off x="56783" y="255285"/>
            <a:ext cx="2441100" cy="308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/>
              <a:t>38</a:t>
            </a:r>
            <a:endParaRPr/>
          </a:p>
        </p:txBody>
      </p:sp>
      <p:sp>
        <p:nvSpPr>
          <p:cNvPr id="100" name="Google Shape;100;p9"/>
          <p:cNvSpPr txBox="1"/>
          <p:nvPr>
            <p:ph idx="2" type="body"/>
          </p:nvPr>
        </p:nvSpPr>
        <p:spPr>
          <a:xfrm>
            <a:off x="53539" y="524962"/>
            <a:ext cx="1201800" cy="1244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-US"/>
              <a:t>Partition Step 적용하기</a:t>
            </a:r>
            <a:endParaRPr/>
          </a:p>
        </p:txBody>
      </p:sp>
      <p:sp>
        <p:nvSpPr>
          <p:cNvPr id="101" name="Google Shape;101;p9"/>
          <p:cNvSpPr txBox="1"/>
          <p:nvPr/>
        </p:nvSpPr>
        <p:spPr>
          <a:xfrm>
            <a:off x="1360700" y="524950"/>
            <a:ext cx="10831200" cy="25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하나의 Master 기준으로 여러 Slave Step을 생성해 Step 기준으로 Multi-Thread 처리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예를 들어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item이 40,000개, Slave Step이 8개면 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40000 / 8 = 5000 이므로 하나의 Slave Step 당 5,000건 씩 나눠서 처리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Slave Step은 각각 하나의 Step으로 동작</a:t>
            </a:r>
            <a:endParaRPr sz="1800">
              <a:solidFill>
                <a:srgbClr val="595959"/>
              </a:solidFill>
            </a:endParaRPr>
          </a:p>
        </p:txBody>
      </p:sp>
      <p:grpSp>
        <p:nvGrpSpPr>
          <p:cNvPr id="102" name="Google Shape;102;p9"/>
          <p:cNvGrpSpPr/>
          <p:nvPr/>
        </p:nvGrpSpPr>
        <p:grpSpPr>
          <a:xfrm>
            <a:off x="2752775" y="3102975"/>
            <a:ext cx="8047050" cy="3065075"/>
            <a:chOff x="2752775" y="2493375"/>
            <a:chExt cx="8047050" cy="3065075"/>
          </a:xfrm>
        </p:grpSpPr>
        <p:sp>
          <p:nvSpPr>
            <p:cNvPr id="103" name="Google Shape;103;p9"/>
            <p:cNvSpPr/>
            <p:nvPr/>
          </p:nvSpPr>
          <p:spPr>
            <a:xfrm>
              <a:off x="4802450" y="3038450"/>
              <a:ext cx="3405900" cy="4626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9"/>
            <p:cNvSpPr/>
            <p:nvPr/>
          </p:nvSpPr>
          <p:spPr>
            <a:xfrm>
              <a:off x="2752775" y="4093575"/>
              <a:ext cx="1406700" cy="518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Master </a:t>
              </a:r>
              <a:r>
                <a:rPr lang="en-US"/>
                <a:t>Step</a:t>
              </a:r>
              <a:endParaRPr/>
            </a:p>
          </p:txBody>
        </p:sp>
        <p:sp>
          <p:nvSpPr>
            <p:cNvPr id="105" name="Google Shape;105;p9"/>
            <p:cNvSpPr/>
            <p:nvPr/>
          </p:nvSpPr>
          <p:spPr>
            <a:xfrm>
              <a:off x="4914425" y="3131925"/>
              <a:ext cx="998700" cy="30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/>
                <a:t>ItemReader</a:t>
              </a:r>
              <a:endParaRPr sz="1000"/>
            </a:p>
          </p:txBody>
        </p:sp>
        <p:sp>
          <p:nvSpPr>
            <p:cNvPr id="106" name="Google Shape;106;p9"/>
            <p:cNvSpPr/>
            <p:nvPr/>
          </p:nvSpPr>
          <p:spPr>
            <a:xfrm>
              <a:off x="5998325" y="3131925"/>
              <a:ext cx="1014000" cy="30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/>
                <a:t>ItemProcessor</a:t>
              </a:r>
              <a:endParaRPr sz="1000"/>
            </a:p>
          </p:txBody>
        </p:sp>
        <p:sp>
          <p:nvSpPr>
            <p:cNvPr id="107" name="Google Shape;107;p9"/>
            <p:cNvSpPr/>
            <p:nvPr/>
          </p:nvSpPr>
          <p:spPr>
            <a:xfrm>
              <a:off x="7097525" y="3131925"/>
              <a:ext cx="998700" cy="30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/>
                <a:t>ItemWriter</a:t>
              </a:r>
              <a:endParaRPr sz="1000"/>
            </a:p>
          </p:txBody>
        </p:sp>
        <p:sp>
          <p:nvSpPr>
            <p:cNvPr id="108" name="Google Shape;108;p9"/>
            <p:cNvSpPr txBox="1"/>
            <p:nvPr/>
          </p:nvSpPr>
          <p:spPr>
            <a:xfrm>
              <a:off x="4802525" y="2493375"/>
              <a:ext cx="3405900" cy="41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500"/>
                <a:t>Partition Step</a:t>
              </a:r>
              <a:endParaRPr b="1" sz="1500"/>
            </a:p>
          </p:txBody>
        </p:sp>
        <p:sp>
          <p:nvSpPr>
            <p:cNvPr id="109" name="Google Shape;109;p9"/>
            <p:cNvSpPr/>
            <p:nvPr/>
          </p:nvSpPr>
          <p:spPr>
            <a:xfrm>
              <a:off x="4802450" y="3571850"/>
              <a:ext cx="3405900" cy="4626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9"/>
            <p:cNvSpPr/>
            <p:nvPr/>
          </p:nvSpPr>
          <p:spPr>
            <a:xfrm>
              <a:off x="4914425" y="3665325"/>
              <a:ext cx="998700" cy="30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/>
                <a:t>ItemReader</a:t>
              </a:r>
              <a:endParaRPr sz="1000"/>
            </a:p>
          </p:txBody>
        </p:sp>
        <p:sp>
          <p:nvSpPr>
            <p:cNvPr id="111" name="Google Shape;111;p9"/>
            <p:cNvSpPr/>
            <p:nvPr/>
          </p:nvSpPr>
          <p:spPr>
            <a:xfrm>
              <a:off x="5998325" y="3665325"/>
              <a:ext cx="1014000" cy="30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/>
                <a:t>ItemProcessor</a:t>
              </a:r>
              <a:endParaRPr sz="1000"/>
            </a:p>
          </p:txBody>
        </p:sp>
        <p:sp>
          <p:nvSpPr>
            <p:cNvPr id="112" name="Google Shape;112;p9"/>
            <p:cNvSpPr/>
            <p:nvPr/>
          </p:nvSpPr>
          <p:spPr>
            <a:xfrm>
              <a:off x="7097525" y="3665325"/>
              <a:ext cx="998700" cy="30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/>
                <a:t>ItemWriter</a:t>
              </a:r>
              <a:endParaRPr sz="1000"/>
            </a:p>
          </p:txBody>
        </p:sp>
        <p:sp>
          <p:nvSpPr>
            <p:cNvPr id="113" name="Google Shape;113;p9"/>
            <p:cNvSpPr/>
            <p:nvPr/>
          </p:nvSpPr>
          <p:spPr>
            <a:xfrm>
              <a:off x="4802450" y="4105250"/>
              <a:ext cx="3405900" cy="4626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9"/>
            <p:cNvSpPr/>
            <p:nvPr/>
          </p:nvSpPr>
          <p:spPr>
            <a:xfrm>
              <a:off x="4914425" y="4198725"/>
              <a:ext cx="998700" cy="30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/>
                <a:t>ItemReader</a:t>
              </a:r>
              <a:endParaRPr sz="1000"/>
            </a:p>
          </p:txBody>
        </p:sp>
        <p:sp>
          <p:nvSpPr>
            <p:cNvPr id="115" name="Google Shape;115;p9"/>
            <p:cNvSpPr/>
            <p:nvPr/>
          </p:nvSpPr>
          <p:spPr>
            <a:xfrm>
              <a:off x="5998325" y="4198725"/>
              <a:ext cx="1014000" cy="30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/>
                <a:t>ItemProcessor</a:t>
              </a:r>
              <a:endParaRPr sz="1000"/>
            </a:p>
          </p:txBody>
        </p:sp>
        <p:sp>
          <p:nvSpPr>
            <p:cNvPr id="116" name="Google Shape;116;p9"/>
            <p:cNvSpPr/>
            <p:nvPr/>
          </p:nvSpPr>
          <p:spPr>
            <a:xfrm>
              <a:off x="7097525" y="4198725"/>
              <a:ext cx="998700" cy="30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/>
                <a:t>ItemWriter</a:t>
              </a:r>
              <a:endParaRPr sz="1000"/>
            </a:p>
          </p:txBody>
        </p:sp>
        <p:sp>
          <p:nvSpPr>
            <p:cNvPr id="117" name="Google Shape;117;p9"/>
            <p:cNvSpPr/>
            <p:nvPr/>
          </p:nvSpPr>
          <p:spPr>
            <a:xfrm>
              <a:off x="4802450" y="5095850"/>
              <a:ext cx="3405900" cy="4626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9"/>
            <p:cNvSpPr/>
            <p:nvPr/>
          </p:nvSpPr>
          <p:spPr>
            <a:xfrm>
              <a:off x="4914425" y="5189325"/>
              <a:ext cx="998700" cy="30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/>
                <a:t>ItemReader</a:t>
              </a:r>
              <a:endParaRPr sz="1000"/>
            </a:p>
          </p:txBody>
        </p:sp>
        <p:sp>
          <p:nvSpPr>
            <p:cNvPr id="119" name="Google Shape;119;p9"/>
            <p:cNvSpPr/>
            <p:nvPr/>
          </p:nvSpPr>
          <p:spPr>
            <a:xfrm>
              <a:off x="5998325" y="5189325"/>
              <a:ext cx="1014000" cy="30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/>
                <a:t>ItemProcessor</a:t>
              </a:r>
              <a:endParaRPr sz="1000"/>
            </a:p>
          </p:txBody>
        </p:sp>
        <p:sp>
          <p:nvSpPr>
            <p:cNvPr id="120" name="Google Shape;120;p9"/>
            <p:cNvSpPr/>
            <p:nvPr/>
          </p:nvSpPr>
          <p:spPr>
            <a:xfrm>
              <a:off x="7097525" y="5189325"/>
              <a:ext cx="998700" cy="30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/>
                <a:t>ItemWriter</a:t>
              </a:r>
              <a:endParaRPr sz="1000"/>
            </a:p>
          </p:txBody>
        </p:sp>
        <p:sp>
          <p:nvSpPr>
            <p:cNvPr id="121" name="Google Shape;121;p9"/>
            <p:cNvSpPr txBox="1"/>
            <p:nvPr/>
          </p:nvSpPr>
          <p:spPr>
            <a:xfrm>
              <a:off x="8181425" y="3055863"/>
              <a:ext cx="2591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Slave Step 0 : 1~5000</a:t>
              </a:r>
              <a:endParaRPr/>
            </a:p>
          </p:txBody>
        </p:sp>
        <p:sp>
          <p:nvSpPr>
            <p:cNvPr id="122" name="Google Shape;122;p9"/>
            <p:cNvSpPr txBox="1"/>
            <p:nvPr/>
          </p:nvSpPr>
          <p:spPr>
            <a:xfrm>
              <a:off x="8181425" y="3603050"/>
              <a:ext cx="2591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Slave Step 1 : 5001~10000</a:t>
              </a:r>
              <a:endParaRPr/>
            </a:p>
          </p:txBody>
        </p:sp>
        <p:sp>
          <p:nvSpPr>
            <p:cNvPr id="123" name="Google Shape;123;p9"/>
            <p:cNvSpPr txBox="1"/>
            <p:nvPr/>
          </p:nvSpPr>
          <p:spPr>
            <a:xfrm>
              <a:off x="8181425" y="4136450"/>
              <a:ext cx="2591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Slave Step 2 : 10001~15000</a:t>
              </a:r>
              <a:endParaRPr/>
            </a:p>
          </p:txBody>
        </p:sp>
        <p:sp>
          <p:nvSpPr>
            <p:cNvPr id="124" name="Google Shape;124;p9"/>
            <p:cNvSpPr txBox="1"/>
            <p:nvPr/>
          </p:nvSpPr>
          <p:spPr>
            <a:xfrm>
              <a:off x="8208425" y="5127050"/>
              <a:ext cx="2591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Slave Step 7 : 35001~40000</a:t>
              </a:r>
              <a:endParaRPr/>
            </a:p>
          </p:txBody>
        </p:sp>
        <p:cxnSp>
          <p:nvCxnSpPr>
            <p:cNvPr id="125" name="Google Shape;125;p9"/>
            <p:cNvCxnSpPr>
              <a:stCxn id="104" idx="3"/>
              <a:endCxn id="103" idx="1"/>
            </p:cNvCxnSpPr>
            <p:nvPr/>
          </p:nvCxnSpPr>
          <p:spPr>
            <a:xfrm flipH="1" rot="10800000">
              <a:off x="4159475" y="3269775"/>
              <a:ext cx="642900" cy="1083000"/>
            </a:xfrm>
            <a:prstGeom prst="bentConnector3">
              <a:avLst>
                <a:gd fmla="val 50006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126" name="Google Shape;126;p9"/>
            <p:cNvCxnSpPr>
              <a:stCxn id="104" idx="3"/>
              <a:endCxn id="109" idx="1"/>
            </p:cNvCxnSpPr>
            <p:nvPr/>
          </p:nvCxnSpPr>
          <p:spPr>
            <a:xfrm flipH="1" rot="10800000">
              <a:off x="4159475" y="3803175"/>
              <a:ext cx="642900" cy="549600"/>
            </a:xfrm>
            <a:prstGeom prst="bentConnector3">
              <a:avLst>
                <a:gd fmla="val 50006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127" name="Google Shape;127;p9"/>
            <p:cNvCxnSpPr>
              <a:stCxn id="104" idx="3"/>
              <a:endCxn id="113" idx="1"/>
            </p:cNvCxnSpPr>
            <p:nvPr/>
          </p:nvCxnSpPr>
          <p:spPr>
            <a:xfrm flipH="1" rot="10800000">
              <a:off x="4159475" y="4336575"/>
              <a:ext cx="642900" cy="16200"/>
            </a:xfrm>
            <a:prstGeom prst="bentConnector3">
              <a:avLst>
                <a:gd fmla="val 50006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128" name="Google Shape;128;p9"/>
            <p:cNvCxnSpPr>
              <a:stCxn id="104" idx="3"/>
              <a:endCxn id="117" idx="1"/>
            </p:cNvCxnSpPr>
            <p:nvPr/>
          </p:nvCxnSpPr>
          <p:spPr>
            <a:xfrm>
              <a:off x="4159475" y="4352775"/>
              <a:ext cx="642900" cy="974400"/>
            </a:xfrm>
            <a:prstGeom prst="bentConnector3">
              <a:avLst>
                <a:gd fmla="val 50006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sp>
          <p:nvSpPr>
            <p:cNvPr id="129" name="Google Shape;129;p9"/>
            <p:cNvSpPr txBox="1"/>
            <p:nvPr/>
          </p:nvSpPr>
          <p:spPr>
            <a:xfrm>
              <a:off x="4931375" y="4460925"/>
              <a:ext cx="5331000" cy="53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300"/>
                <a:t>. . .</a:t>
              </a:r>
              <a:endParaRPr b="1" sz="2300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0"/>
          <p:cNvSpPr txBox="1"/>
          <p:nvPr>
            <p:ph idx="1" type="body"/>
          </p:nvPr>
        </p:nvSpPr>
        <p:spPr>
          <a:xfrm>
            <a:off x="56783" y="255285"/>
            <a:ext cx="2441100" cy="308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/>
              <a:t>39</a:t>
            </a:r>
            <a:endParaRPr/>
          </a:p>
        </p:txBody>
      </p:sp>
      <p:sp>
        <p:nvSpPr>
          <p:cNvPr id="135" name="Google Shape;135;p10"/>
          <p:cNvSpPr txBox="1"/>
          <p:nvPr>
            <p:ph idx="2" type="body"/>
          </p:nvPr>
        </p:nvSpPr>
        <p:spPr>
          <a:xfrm>
            <a:off x="53539" y="524962"/>
            <a:ext cx="1201800" cy="1244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-US"/>
              <a:t>회원 등급, 주문금액 집계 Step을 Parallel Step으로 적용하기</a:t>
            </a:r>
            <a:endParaRPr/>
          </a:p>
        </p:txBody>
      </p:sp>
      <p:sp>
        <p:nvSpPr>
          <p:cNvPr id="136" name="Google Shape;136;p10"/>
          <p:cNvSpPr txBox="1"/>
          <p:nvPr/>
        </p:nvSpPr>
        <p:spPr>
          <a:xfrm>
            <a:off x="1360700" y="524950"/>
            <a:ext cx="10831200" cy="229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n개의 Thead가 Step 단위로 동시 실행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Multi-Thread Step은 chunk 단위로 동시 실행했다면, Parallel Step은 step 단위로 동시 실행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아래 그림을 예로 들면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Job은 FlowStep1과 FlowStep2를 순차 실행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FlowStep2는 Step2와 Step3을 동시 실행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설정에 따라 FlowStep1과 FlowStep2를 동시 실행도 가능</a:t>
            </a:r>
            <a:endParaRPr sz="1800">
              <a:solidFill>
                <a:srgbClr val="595959"/>
              </a:solidFill>
            </a:endParaRPr>
          </a:p>
        </p:txBody>
      </p:sp>
      <p:grpSp>
        <p:nvGrpSpPr>
          <p:cNvPr id="137" name="Google Shape;137;p10"/>
          <p:cNvGrpSpPr/>
          <p:nvPr/>
        </p:nvGrpSpPr>
        <p:grpSpPr>
          <a:xfrm>
            <a:off x="1742300" y="2108885"/>
            <a:ext cx="9804470" cy="4177015"/>
            <a:chOff x="1361300" y="1956485"/>
            <a:chExt cx="9804470" cy="4177015"/>
          </a:xfrm>
        </p:grpSpPr>
        <p:sp>
          <p:nvSpPr>
            <p:cNvPr id="138" name="Google Shape;138;p10"/>
            <p:cNvSpPr/>
            <p:nvPr/>
          </p:nvSpPr>
          <p:spPr>
            <a:xfrm>
              <a:off x="1678850" y="3979400"/>
              <a:ext cx="1406700" cy="518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Job</a:t>
              </a:r>
              <a:endParaRPr/>
            </a:p>
          </p:txBody>
        </p:sp>
        <p:sp>
          <p:nvSpPr>
            <p:cNvPr id="139" name="Google Shape;139;p10"/>
            <p:cNvSpPr txBox="1"/>
            <p:nvPr/>
          </p:nvSpPr>
          <p:spPr>
            <a:xfrm>
              <a:off x="1361300" y="3355150"/>
              <a:ext cx="2041800" cy="41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500"/>
                <a:t>Parallel Step</a:t>
              </a:r>
              <a:endParaRPr b="1" sz="1500"/>
            </a:p>
          </p:txBody>
        </p:sp>
        <p:grpSp>
          <p:nvGrpSpPr>
            <p:cNvPr id="140" name="Google Shape;140;p10"/>
            <p:cNvGrpSpPr/>
            <p:nvPr/>
          </p:nvGrpSpPr>
          <p:grpSpPr>
            <a:xfrm>
              <a:off x="8270577" y="1956485"/>
              <a:ext cx="1828217" cy="1911265"/>
              <a:chOff x="6774375" y="2943225"/>
              <a:chExt cx="2350800" cy="2313600"/>
            </a:xfrm>
          </p:grpSpPr>
          <p:sp>
            <p:nvSpPr>
              <p:cNvPr id="141" name="Google Shape;141;p10"/>
              <p:cNvSpPr/>
              <p:nvPr/>
            </p:nvSpPr>
            <p:spPr>
              <a:xfrm>
                <a:off x="6774375" y="2943225"/>
                <a:ext cx="2350800" cy="2313600"/>
              </a:xfrm>
              <a:prstGeom prst="roundRect">
                <a:avLst>
                  <a:gd fmla="val 16667" name="adj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" name="Google Shape;142;p10"/>
              <p:cNvSpPr/>
              <p:nvPr/>
            </p:nvSpPr>
            <p:spPr>
              <a:xfrm>
                <a:off x="6916900" y="3151775"/>
                <a:ext cx="2041800" cy="518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/>
                  <a:t>ItemReader</a:t>
                </a:r>
                <a:endParaRPr/>
              </a:p>
            </p:txBody>
          </p:sp>
          <p:sp>
            <p:nvSpPr>
              <p:cNvPr id="143" name="Google Shape;143;p10"/>
              <p:cNvSpPr/>
              <p:nvPr/>
            </p:nvSpPr>
            <p:spPr>
              <a:xfrm>
                <a:off x="6916900" y="3845900"/>
                <a:ext cx="2041800" cy="518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/>
                  <a:t>ItemProcessor</a:t>
                </a:r>
                <a:endParaRPr/>
              </a:p>
            </p:txBody>
          </p:sp>
          <p:sp>
            <p:nvSpPr>
              <p:cNvPr id="144" name="Google Shape;144;p10"/>
              <p:cNvSpPr/>
              <p:nvPr/>
            </p:nvSpPr>
            <p:spPr>
              <a:xfrm>
                <a:off x="6916900" y="4540025"/>
                <a:ext cx="2041800" cy="518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/>
                  <a:t>ItemWriter</a:t>
                </a:r>
                <a:endParaRPr/>
              </a:p>
            </p:txBody>
          </p:sp>
          <p:cxnSp>
            <p:nvCxnSpPr>
              <p:cNvPr id="145" name="Google Shape;145;p10"/>
              <p:cNvCxnSpPr>
                <a:stCxn id="142" idx="2"/>
                <a:endCxn id="143" idx="0"/>
              </p:cNvCxnSpPr>
              <p:nvPr/>
            </p:nvCxnSpPr>
            <p:spPr>
              <a:xfrm flipH="1" rot="-5400000">
                <a:off x="7850200" y="3757775"/>
                <a:ext cx="175800" cy="600"/>
              </a:xfrm>
              <a:prstGeom prst="bentConnector3">
                <a:avLst>
                  <a:gd fmla="val 49979" name="adj1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stealth"/>
              </a:ln>
            </p:spPr>
          </p:cxnSp>
          <p:cxnSp>
            <p:nvCxnSpPr>
              <p:cNvPr id="146" name="Google Shape;146;p10"/>
              <p:cNvCxnSpPr>
                <a:stCxn id="143" idx="2"/>
                <a:endCxn id="144" idx="0"/>
              </p:cNvCxnSpPr>
              <p:nvPr/>
            </p:nvCxnSpPr>
            <p:spPr>
              <a:xfrm flipH="1" rot="-5400000">
                <a:off x="7850200" y="4451900"/>
                <a:ext cx="175800" cy="600"/>
              </a:xfrm>
              <a:prstGeom prst="bentConnector3">
                <a:avLst>
                  <a:gd fmla="val 49979" name="adj1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stealth"/>
              </a:ln>
            </p:spPr>
          </p:cxnSp>
        </p:grpSp>
        <p:grpSp>
          <p:nvGrpSpPr>
            <p:cNvPr id="147" name="Google Shape;147;p10"/>
            <p:cNvGrpSpPr/>
            <p:nvPr/>
          </p:nvGrpSpPr>
          <p:grpSpPr>
            <a:xfrm>
              <a:off x="7212402" y="4217512"/>
              <a:ext cx="1828217" cy="1911265"/>
              <a:chOff x="6774375" y="2943225"/>
              <a:chExt cx="2350800" cy="2313600"/>
            </a:xfrm>
          </p:grpSpPr>
          <p:sp>
            <p:nvSpPr>
              <p:cNvPr id="148" name="Google Shape;148;p10"/>
              <p:cNvSpPr/>
              <p:nvPr/>
            </p:nvSpPr>
            <p:spPr>
              <a:xfrm>
                <a:off x="6774375" y="2943225"/>
                <a:ext cx="2350800" cy="2313600"/>
              </a:xfrm>
              <a:prstGeom prst="roundRect">
                <a:avLst>
                  <a:gd fmla="val 16667" name="adj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" name="Google Shape;149;p10"/>
              <p:cNvSpPr/>
              <p:nvPr/>
            </p:nvSpPr>
            <p:spPr>
              <a:xfrm>
                <a:off x="6916900" y="3151775"/>
                <a:ext cx="2041800" cy="518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/>
                  <a:t>ItemReader</a:t>
                </a:r>
                <a:endParaRPr/>
              </a:p>
            </p:txBody>
          </p:sp>
          <p:sp>
            <p:nvSpPr>
              <p:cNvPr id="150" name="Google Shape;150;p10"/>
              <p:cNvSpPr/>
              <p:nvPr/>
            </p:nvSpPr>
            <p:spPr>
              <a:xfrm>
                <a:off x="6916900" y="3845900"/>
                <a:ext cx="2041800" cy="518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/>
                  <a:t>ItemProcessor</a:t>
                </a:r>
                <a:endParaRPr/>
              </a:p>
            </p:txBody>
          </p:sp>
          <p:sp>
            <p:nvSpPr>
              <p:cNvPr id="151" name="Google Shape;151;p10"/>
              <p:cNvSpPr/>
              <p:nvPr/>
            </p:nvSpPr>
            <p:spPr>
              <a:xfrm>
                <a:off x="6916900" y="4540025"/>
                <a:ext cx="2041800" cy="518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/>
                  <a:t>ItemWriter</a:t>
                </a:r>
                <a:endParaRPr/>
              </a:p>
            </p:txBody>
          </p:sp>
          <p:cxnSp>
            <p:nvCxnSpPr>
              <p:cNvPr id="152" name="Google Shape;152;p10"/>
              <p:cNvCxnSpPr>
                <a:stCxn id="149" idx="2"/>
                <a:endCxn id="150" idx="0"/>
              </p:cNvCxnSpPr>
              <p:nvPr/>
            </p:nvCxnSpPr>
            <p:spPr>
              <a:xfrm flipH="1" rot="-5400000">
                <a:off x="7850200" y="3757775"/>
                <a:ext cx="175800" cy="600"/>
              </a:xfrm>
              <a:prstGeom prst="bentConnector3">
                <a:avLst>
                  <a:gd fmla="val 49979" name="adj1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stealth"/>
              </a:ln>
            </p:spPr>
          </p:cxnSp>
          <p:cxnSp>
            <p:nvCxnSpPr>
              <p:cNvPr id="153" name="Google Shape;153;p10"/>
              <p:cNvCxnSpPr>
                <a:stCxn id="150" idx="2"/>
                <a:endCxn id="151" idx="0"/>
              </p:cNvCxnSpPr>
              <p:nvPr/>
            </p:nvCxnSpPr>
            <p:spPr>
              <a:xfrm flipH="1" rot="-5400000">
                <a:off x="7850200" y="4451900"/>
                <a:ext cx="175800" cy="600"/>
              </a:xfrm>
              <a:prstGeom prst="bentConnector3">
                <a:avLst>
                  <a:gd fmla="val 49979" name="adj1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stealth"/>
              </a:ln>
            </p:spPr>
          </p:cxnSp>
        </p:grpSp>
        <p:grpSp>
          <p:nvGrpSpPr>
            <p:cNvPr id="154" name="Google Shape;154;p10"/>
            <p:cNvGrpSpPr/>
            <p:nvPr/>
          </p:nvGrpSpPr>
          <p:grpSpPr>
            <a:xfrm>
              <a:off x="9337553" y="4222137"/>
              <a:ext cx="1828217" cy="1911265"/>
              <a:chOff x="6774375" y="2943225"/>
              <a:chExt cx="2350800" cy="2313600"/>
            </a:xfrm>
          </p:grpSpPr>
          <p:sp>
            <p:nvSpPr>
              <p:cNvPr id="155" name="Google Shape;155;p10"/>
              <p:cNvSpPr/>
              <p:nvPr/>
            </p:nvSpPr>
            <p:spPr>
              <a:xfrm>
                <a:off x="6774375" y="2943225"/>
                <a:ext cx="2350800" cy="2313600"/>
              </a:xfrm>
              <a:prstGeom prst="roundRect">
                <a:avLst>
                  <a:gd fmla="val 16667" name="adj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0"/>
              <p:cNvSpPr/>
              <p:nvPr/>
            </p:nvSpPr>
            <p:spPr>
              <a:xfrm>
                <a:off x="6916900" y="3151775"/>
                <a:ext cx="2041800" cy="518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/>
                  <a:t>ItemReader</a:t>
                </a:r>
                <a:endParaRPr/>
              </a:p>
            </p:txBody>
          </p:sp>
          <p:sp>
            <p:nvSpPr>
              <p:cNvPr id="157" name="Google Shape;157;p10"/>
              <p:cNvSpPr/>
              <p:nvPr/>
            </p:nvSpPr>
            <p:spPr>
              <a:xfrm>
                <a:off x="6916900" y="3845900"/>
                <a:ext cx="2041800" cy="518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/>
                  <a:t>ItemProcessor</a:t>
                </a:r>
                <a:endParaRPr/>
              </a:p>
            </p:txBody>
          </p:sp>
          <p:sp>
            <p:nvSpPr>
              <p:cNvPr id="158" name="Google Shape;158;p10"/>
              <p:cNvSpPr/>
              <p:nvPr/>
            </p:nvSpPr>
            <p:spPr>
              <a:xfrm>
                <a:off x="6916900" y="4540025"/>
                <a:ext cx="2041800" cy="518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/>
                  <a:t>ItemWriter</a:t>
                </a:r>
                <a:endParaRPr/>
              </a:p>
            </p:txBody>
          </p:sp>
          <p:cxnSp>
            <p:nvCxnSpPr>
              <p:cNvPr id="159" name="Google Shape;159;p10"/>
              <p:cNvCxnSpPr>
                <a:stCxn id="156" idx="2"/>
                <a:endCxn id="157" idx="0"/>
              </p:cNvCxnSpPr>
              <p:nvPr/>
            </p:nvCxnSpPr>
            <p:spPr>
              <a:xfrm flipH="1" rot="-5400000">
                <a:off x="7850200" y="3757775"/>
                <a:ext cx="175800" cy="600"/>
              </a:xfrm>
              <a:prstGeom prst="bentConnector3">
                <a:avLst>
                  <a:gd fmla="val 49979" name="adj1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stealth"/>
              </a:ln>
            </p:spPr>
          </p:cxnSp>
          <p:cxnSp>
            <p:nvCxnSpPr>
              <p:cNvPr id="160" name="Google Shape;160;p10"/>
              <p:cNvCxnSpPr>
                <a:stCxn id="157" idx="2"/>
                <a:endCxn id="158" idx="0"/>
              </p:cNvCxnSpPr>
              <p:nvPr/>
            </p:nvCxnSpPr>
            <p:spPr>
              <a:xfrm flipH="1" rot="-5400000">
                <a:off x="7850200" y="4451900"/>
                <a:ext cx="175800" cy="600"/>
              </a:xfrm>
              <a:prstGeom prst="bentConnector3">
                <a:avLst>
                  <a:gd fmla="val 49979" name="adj1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stealth"/>
              </a:ln>
            </p:spPr>
          </p:cxnSp>
        </p:grpSp>
        <p:sp>
          <p:nvSpPr>
            <p:cNvPr id="161" name="Google Shape;161;p10"/>
            <p:cNvSpPr/>
            <p:nvPr/>
          </p:nvSpPr>
          <p:spPr>
            <a:xfrm>
              <a:off x="3219100" y="3066325"/>
              <a:ext cx="1406700" cy="518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FlowStep1</a:t>
              </a:r>
              <a:endParaRPr/>
            </a:p>
          </p:txBody>
        </p:sp>
        <p:sp>
          <p:nvSpPr>
            <p:cNvPr id="162" name="Google Shape;162;p10"/>
            <p:cNvSpPr/>
            <p:nvPr/>
          </p:nvSpPr>
          <p:spPr>
            <a:xfrm>
              <a:off x="3219100" y="4947963"/>
              <a:ext cx="1406700" cy="518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FlowStep2</a:t>
              </a:r>
              <a:endParaRPr/>
            </a:p>
          </p:txBody>
        </p:sp>
        <p:sp>
          <p:nvSpPr>
            <p:cNvPr id="163" name="Google Shape;163;p10"/>
            <p:cNvSpPr/>
            <p:nvPr/>
          </p:nvSpPr>
          <p:spPr>
            <a:xfrm>
              <a:off x="5196125" y="3066025"/>
              <a:ext cx="1406700" cy="518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Step1</a:t>
              </a:r>
              <a:endParaRPr/>
            </a:p>
          </p:txBody>
        </p:sp>
        <p:grpSp>
          <p:nvGrpSpPr>
            <p:cNvPr id="164" name="Google Shape;164;p10"/>
            <p:cNvGrpSpPr/>
            <p:nvPr/>
          </p:nvGrpSpPr>
          <p:grpSpPr>
            <a:xfrm>
              <a:off x="5108800" y="4525725"/>
              <a:ext cx="1582500" cy="1362900"/>
              <a:chOff x="5108800" y="4525725"/>
              <a:chExt cx="1582500" cy="1362900"/>
            </a:xfrm>
          </p:grpSpPr>
          <p:sp>
            <p:nvSpPr>
              <p:cNvPr id="165" name="Google Shape;165;p10"/>
              <p:cNvSpPr/>
              <p:nvPr/>
            </p:nvSpPr>
            <p:spPr>
              <a:xfrm>
                <a:off x="5108800" y="4525725"/>
                <a:ext cx="1582500" cy="13629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0"/>
              <p:cNvSpPr/>
              <p:nvPr/>
            </p:nvSpPr>
            <p:spPr>
              <a:xfrm>
                <a:off x="5196125" y="4622988"/>
                <a:ext cx="1406700" cy="518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/>
                  <a:t>Step2</a:t>
                </a:r>
                <a:endParaRPr/>
              </a:p>
            </p:txBody>
          </p:sp>
          <p:sp>
            <p:nvSpPr>
              <p:cNvPr id="167" name="Google Shape;167;p10"/>
              <p:cNvSpPr/>
              <p:nvPr/>
            </p:nvSpPr>
            <p:spPr>
              <a:xfrm>
                <a:off x="5196125" y="5278800"/>
                <a:ext cx="1406700" cy="518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/>
                  <a:t>Step3</a:t>
                </a:r>
                <a:endParaRPr/>
              </a:p>
            </p:txBody>
          </p:sp>
        </p:grpSp>
        <p:cxnSp>
          <p:nvCxnSpPr>
            <p:cNvPr id="168" name="Google Shape;168;p10"/>
            <p:cNvCxnSpPr>
              <a:stCxn id="166" idx="3"/>
              <a:endCxn id="148" idx="0"/>
            </p:cNvCxnSpPr>
            <p:nvPr/>
          </p:nvCxnSpPr>
          <p:spPr>
            <a:xfrm flipH="1" rot="10800000">
              <a:off x="6602825" y="4217388"/>
              <a:ext cx="1523700" cy="664800"/>
            </a:xfrm>
            <a:prstGeom prst="bentConnector4">
              <a:avLst>
                <a:gd fmla="val 20003" name="adj1"/>
                <a:gd fmla="val 135800" name="adj2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169" name="Google Shape;169;p10"/>
            <p:cNvCxnSpPr>
              <a:stCxn id="167" idx="3"/>
              <a:endCxn id="155" idx="2"/>
            </p:cNvCxnSpPr>
            <p:nvPr/>
          </p:nvCxnSpPr>
          <p:spPr>
            <a:xfrm>
              <a:off x="6602825" y="5538000"/>
              <a:ext cx="3648900" cy="595500"/>
            </a:xfrm>
            <a:prstGeom prst="bentConnector4">
              <a:avLst>
                <a:gd fmla="val 8008" name="adj1"/>
                <a:gd fmla="val 139971" name="adj2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170" name="Google Shape;170;p10"/>
            <p:cNvCxnSpPr>
              <a:stCxn id="163" idx="3"/>
              <a:endCxn id="141" idx="1"/>
            </p:cNvCxnSpPr>
            <p:nvPr/>
          </p:nvCxnSpPr>
          <p:spPr>
            <a:xfrm flipH="1" rot="10800000">
              <a:off x="6602825" y="2912125"/>
              <a:ext cx="1667700" cy="413100"/>
            </a:xfrm>
            <a:prstGeom prst="bentConnector3">
              <a:avLst>
                <a:gd fmla="val 50002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171" name="Google Shape;171;p10"/>
            <p:cNvCxnSpPr>
              <a:stCxn id="161" idx="3"/>
              <a:endCxn id="163" idx="1"/>
            </p:cNvCxnSpPr>
            <p:nvPr/>
          </p:nvCxnSpPr>
          <p:spPr>
            <a:xfrm>
              <a:off x="4625800" y="3325525"/>
              <a:ext cx="570300" cy="600"/>
            </a:xfrm>
            <a:prstGeom prst="bentConnector3">
              <a:avLst>
                <a:gd fmla="val 50002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172" name="Google Shape;172;p10"/>
            <p:cNvCxnSpPr>
              <a:stCxn id="162" idx="3"/>
              <a:endCxn id="165" idx="1"/>
            </p:cNvCxnSpPr>
            <p:nvPr/>
          </p:nvCxnSpPr>
          <p:spPr>
            <a:xfrm>
              <a:off x="4625800" y="5207163"/>
              <a:ext cx="483000" cy="600"/>
            </a:xfrm>
            <a:prstGeom prst="bentConnector3">
              <a:avLst>
                <a:gd fmla="val 50000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173" name="Google Shape;173;p10"/>
            <p:cNvCxnSpPr>
              <a:stCxn id="138" idx="3"/>
              <a:endCxn id="161" idx="2"/>
            </p:cNvCxnSpPr>
            <p:nvPr/>
          </p:nvCxnSpPr>
          <p:spPr>
            <a:xfrm flipH="1" rot="10800000">
              <a:off x="3085550" y="3584600"/>
              <a:ext cx="837000" cy="654000"/>
            </a:xfrm>
            <a:prstGeom prst="bentConnector2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174" name="Google Shape;174;p10"/>
            <p:cNvCxnSpPr>
              <a:stCxn id="138" idx="3"/>
              <a:endCxn id="162" idx="0"/>
            </p:cNvCxnSpPr>
            <p:nvPr/>
          </p:nvCxnSpPr>
          <p:spPr>
            <a:xfrm>
              <a:off x="3085550" y="4238600"/>
              <a:ext cx="837000" cy="709500"/>
            </a:xfrm>
            <a:prstGeom prst="bentConnector2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3_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