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05" r:id="rId4"/>
    <p:sldId id="304" r:id="rId5"/>
    <p:sldId id="289" r:id="rId6"/>
    <p:sldId id="306" r:id="rId7"/>
    <p:sldId id="287" r:id="rId8"/>
    <p:sldId id="307" r:id="rId9"/>
    <p:sldId id="308" r:id="rId10"/>
    <p:sldId id="309" r:id="rId11"/>
    <p:sldId id="310" r:id="rId12"/>
    <p:sldId id="314" r:id="rId13"/>
    <p:sldId id="312" r:id="rId14"/>
    <p:sldId id="313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BD440-EB3B-48B0-A657-0BEF136B56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752068A-E980-4221-86E7-2174701C5E00}" type="pres">
      <dgm:prSet presAssocID="{B14BD440-EB3B-48B0-A657-0BEF136B56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D302E2A5-3857-434D-819B-E71B6230313B}" type="presOf" srcId="{B14BD440-EB3B-48B0-A657-0BEF136B56AC}" destId="{9752068A-E980-4221-86E7-2174701C5E00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A4078F-172A-4D3C-A18F-811D5642D11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2020/4/29/Wed</a:t>
            </a:fld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2F55C51-8B61-47C1-B83D-7C8F6F8E6545}" type="datetime1">
              <a:rPr lang="zh-TW" altLang="en-US" smtClean="0"/>
              <a:pPr/>
              <a:t>2020/4/29/Wed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noProof="0"/>
              <a:t>按一下以編輯母片文字樣式</a:t>
            </a:r>
          </a:p>
          <a:p>
            <a:pPr lvl="1" rtl="0"/>
            <a:r>
              <a:rPr lang="zh-tw" noProof="0"/>
              <a:t>第二層</a:t>
            </a:r>
          </a:p>
          <a:p>
            <a:pPr lvl="2" rtl="0"/>
            <a:r>
              <a:rPr lang="zh-tw" noProof="0"/>
              <a:t>第三層</a:t>
            </a:r>
          </a:p>
          <a:p>
            <a:pPr lvl="3" rtl="0"/>
            <a:r>
              <a:rPr lang="zh-tw" noProof="0"/>
              <a:t>第四層</a:t>
            </a:r>
          </a:p>
          <a:p>
            <a:pPr lvl="4" rtl="0"/>
            <a:r>
              <a:rPr lang="zh-tw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0D6C94-E2A7-4295-AFA4-279D9CEB31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0BBA5EC-7C5B-4065-A2F1-DE4D4452C453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022088-C7AA-4E97-9B51-B1F4166D02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93993B7-D25F-41D6-A296-B7BE8502BF41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57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022088-C7AA-4E97-9B51-B1F4166D02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93993B7-D25F-41D6-A296-B7BE8502BF41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69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022088-C7AA-4E97-9B51-B1F4166D02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93993B7-D25F-41D6-A296-B7BE8502BF41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38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022088-C7AA-4E97-9B51-B1F4166D02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93993B7-D25F-41D6-A296-B7BE8502BF41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72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022088-C7AA-4E97-9B51-B1F4166D02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93993B7-D25F-41D6-A296-B7BE8502BF41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412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022088-C7AA-4E97-9B51-B1F4166D02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93993B7-D25F-41D6-A296-B7BE8502BF41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41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36970D-B0CB-4E65-A87D-7167380A0D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1D19C72-7A84-47F2-8A10-76D73610B774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05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022088-C7AA-4E97-9B51-B1F4166D02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93993B7-D25F-41D6-A296-B7BE8502BF41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93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01F3F4-3418-47C1-9AC1-E987FA350D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B060854-180F-4F6D-9639-E893E2ECBFA6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82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01F3F4-3418-47C1-9AC1-E987FA350D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B060854-180F-4F6D-9639-E893E2ECBFA6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94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01F3F4-3418-47C1-9AC1-E987FA350D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B060854-180F-4F6D-9639-E893E2ECBFA6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04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022088-C7AA-4E97-9B51-B1F4166D02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93993B7-D25F-41D6-A296-B7BE8502BF41}" type="datetime1">
              <a:rPr lang="zh-TW" altLang="en-US" noProof="0" smtClean="0"/>
              <a:t>2020/4/29/Wed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71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noProof="0"/>
              <a:t>職稱</a:t>
            </a:r>
          </a:p>
        </p:txBody>
      </p:sp>
      <p:sp>
        <p:nvSpPr>
          <p:cNvPr id="11" name="圖片預留位置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noProof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內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2" name="圖片版面配置區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11" name="內容預留位置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0" name="文字預留位置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版面配置區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內容版面配置區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像和標題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75E48EB-32FE-4CFF-902B-390EAE727CC5}" type="datetime1">
              <a:rPr lang="zh-TW" altLang="en-US" smtClean="0"/>
              <a:t>2020/4/29/Wed</a:t>
            </a:fld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3" name="圖片預留位置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noProof="0"/>
              <a:t>按一下以編輯母片文字樣式</a:t>
            </a:r>
          </a:p>
          <a:p>
            <a:pPr lvl="1" rtl="0"/>
            <a:r>
              <a:rPr lang="zh-tw" noProof="0"/>
              <a:t>第二層</a:t>
            </a:r>
          </a:p>
          <a:p>
            <a:pPr lvl="2" rtl="0"/>
            <a:r>
              <a:rPr lang="zh-tw" noProof="0"/>
              <a:t>第三層</a:t>
            </a:r>
          </a:p>
          <a:p>
            <a:pPr lvl="3" rtl="0"/>
            <a:r>
              <a:rPr lang="zh-tw" noProof="0"/>
              <a:t>第四層</a:t>
            </a:r>
          </a:p>
          <a:p>
            <a:pPr lvl="4" rtl="0"/>
            <a:r>
              <a:rPr lang="zh-tw" noProof="0"/>
              <a:t>第五層</a:t>
            </a: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ttp://www.coppeliarobotics.com/helpFiles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://www.coppeliarobotics.com/helpFiles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sz="4400" dirty="0"/>
              <a:t>Assignment 1</a:t>
            </a:r>
            <a:endParaRPr lang="zh-tw" sz="4400" dirty="0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pPr rtl="0"/>
            <a:endParaRPr lang="zh-tw" dirty="0"/>
          </a:p>
        </p:txBody>
      </p:sp>
      <p:pic>
        <p:nvPicPr>
          <p:cNvPr id="5" name="圖片版面配置區 4" descr="站在街上的女人&#10;">
            <a:extLst>
              <a:ext uri="{FF2B5EF4-FFF2-40B4-BE49-F238E27FC236}">
                <a16:creationId xmlns:a16="http://schemas.microsoft.com/office/drawing/2014/main" id="{120E820F-B28F-4486-9338-B0657800FF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目錄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533313"/>
            <a:ext cx="12251391" cy="3321017"/>
          </a:xfrm>
        </p:spPr>
        <p:txBody>
          <a:bodyPr rtlCol="0">
            <a:normAutofit/>
          </a:bodyPr>
          <a:lstStyle/>
          <a:p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3.What do you need to know from http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www.coppeliarobotics.com/helpFiles/index.html to implement a four-wheeled robot?</a:t>
            </a:r>
          </a:p>
          <a:p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3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了解四輪車導入</a:t>
            </a:r>
            <a:r>
              <a:rPr lang="en-US" altLang="zh-TW" dirty="0" err="1"/>
              <a:t>coppeliasim</a:t>
            </a:r>
            <a:endParaRPr 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65B424-3EBE-46AE-BE4A-2A9D766E86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07202" y="2645546"/>
            <a:ext cx="7453703" cy="421245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DBE83A5-6483-4F7E-80AF-E71884EE8AB2}"/>
              </a:ext>
            </a:extLst>
          </p:cNvPr>
          <p:cNvSpPr txBox="1"/>
          <p:nvPr/>
        </p:nvSpPr>
        <p:spPr>
          <a:xfrm>
            <a:off x="319595" y="1651247"/>
            <a:ext cx="4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了解四輪車並且進行</a:t>
            </a:r>
            <a:r>
              <a:rPr lang="en-US" altLang="zh-TW" dirty="0" err="1"/>
              <a:t>coppeliasim</a:t>
            </a:r>
            <a:r>
              <a:rPr lang="zh-TW" altLang="en-US" dirty="0"/>
              <a:t>翻譯</a:t>
            </a:r>
          </a:p>
        </p:txBody>
      </p:sp>
    </p:spTree>
    <p:extLst>
      <p:ext uri="{BB962C8B-B14F-4D97-AF65-F5344CB8AC3E}">
        <p14:creationId xmlns:p14="http://schemas.microsoft.com/office/powerpoint/2010/main" val="419131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了解四輪車導入</a:t>
            </a:r>
            <a:r>
              <a:rPr lang="en-US" altLang="zh-TW" dirty="0" err="1"/>
              <a:t>coppeliasim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BE83A5-6483-4F7E-80AF-E71884EE8AB2}"/>
              </a:ext>
            </a:extLst>
          </p:cNvPr>
          <p:cNvSpPr txBox="1"/>
          <p:nvPr/>
        </p:nvSpPr>
        <p:spPr>
          <a:xfrm>
            <a:off x="319595" y="1651247"/>
            <a:ext cx="4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coppeliasim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297170-C668-4D48-AF84-D3C2DB20B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5" y="2236358"/>
            <a:ext cx="8321336" cy="44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2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了解四輪車導入</a:t>
            </a:r>
            <a:r>
              <a:rPr lang="en-US" altLang="zh-TW" dirty="0" err="1"/>
              <a:t>coppeliasim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BE83A5-6483-4F7E-80AF-E71884EE8AB2}"/>
              </a:ext>
            </a:extLst>
          </p:cNvPr>
          <p:cNvSpPr txBox="1"/>
          <p:nvPr/>
        </p:nvSpPr>
        <p:spPr>
          <a:xfrm>
            <a:off x="319595" y="1651247"/>
            <a:ext cx="4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將四輪車導入</a:t>
            </a:r>
            <a:r>
              <a:rPr lang="en-US" altLang="zh-TW" dirty="0" err="1"/>
              <a:t>coppeliasim</a:t>
            </a:r>
            <a:r>
              <a:rPr lang="zh-TW" altLang="en-US" dirty="0"/>
              <a:t>進行模擬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1CDC9F-BD1E-4DE2-B1AF-31C3B2AC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" y="2225565"/>
            <a:ext cx="7936637" cy="396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3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統整問題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BE83A5-6483-4F7E-80AF-E71884EE8AB2}"/>
              </a:ext>
            </a:extLst>
          </p:cNvPr>
          <p:cNvSpPr txBox="1"/>
          <p:nvPr/>
        </p:nvSpPr>
        <p:spPr>
          <a:xfrm>
            <a:off x="319595" y="1651247"/>
            <a:ext cx="4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727BC7-3039-42EB-878F-01507C83C025}"/>
              </a:ext>
            </a:extLst>
          </p:cNvPr>
          <p:cNvSpPr txBox="1"/>
          <p:nvPr/>
        </p:nvSpPr>
        <p:spPr>
          <a:xfrm>
            <a:off x="390617" y="1917576"/>
            <a:ext cx="113545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亂數分組程式還是無法向老師一樣</a:t>
            </a:r>
            <a:r>
              <a:rPr lang="en-US" altLang="zh-TW" dirty="0"/>
              <a:t>,</a:t>
            </a:r>
            <a:r>
              <a:rPr lang="zh-TW" altLang="en-US" dirty="0"/>
              <a:t>可以利用</a:t>
            </a:r>
            <a:r>
              <a:rPr lang="en-US" altLang="zh-TW" dirty="0"/>
              <a:t>flaskapp.py</a:t>
            </a:r>
            <a:r>
              <a:rPr lang="zh-TW" altLang="en-US" dirty="0"/>
              <a:t>利用</a:t>
            </a:r>
            <a:r>
              <a:rPr lang="en-US" altLang="zh-TW" dirty="0" err="1"/>
              <a:t>leo</a:t>
            </a:r>
            <a:r>
              <a:rPr lang="en-US" altLang="zh-TW" dirty="0"/>
              <a:t>,</a:t>
            </a:r>
            <a:r>
              <a:rPr lang="zh-TW" altLang="en-US" dirty="0"/>
              <a:t>讓程式可以在近端及遠端網頁上執行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在更新</a:t>
            </a:r>
            <a:r>
              <a:rPr lang="en-US" altLang="zh-TW" dirty="0"/>
              <a:t>python</a:t>
            </a:r>
            <a:r>
              <a:rPr lang="zh-TW" altLang="en-US" dirty="0"/>
              <a:t>後</a:t>
            </a:r>
            <a:r>
              <a:rPr lang="en-US" altLang="zh-TW" dirty="0"/>
              <a:t>,</a:t>
            </a:r>
            <a:r>
              <a:rPr lang="en-US" altLang="zh-TW" dirty="0" err="1"/>
              <a:t>leo</a:t>
            </a:r>
            <a:r>
              <a:rPr lang="zh-TW" altLang="en-US" dirty="0"/>
              <a:t>尚未安裝好</a:t>
            </a:r>
            <a:r>
              <a:rPr lang="en-US" altLang="zh-TW" dirty="0"/>
              <a:t>,</a:t>
            </a:r>
            <a:r>
              <a:rPr lang="zh-TW" altLang="en-US" dirty="0"/>
              <a:t>無法啟動</a:t>
            </a:r>
            <a:r>
              <a:rPr lang="en-US" altLang="zh-TW" dirty="0"/>
              <a:t>,</a:t>
            </a:r>
            <a:r>
              <a:rPr lang="zh-TW" altLang="en-US" dirty="0"/>
              <a:t>後來發現有缺少模組</a:t>
            </a:r>
            <a:r>
              <a:rPr lang="en-US" altLang="zh-TW" dirty="0"/>
              <a:t>,</a:t>
            </a:r>
            <a:r>
              <a:rPr lang="zh-TW" altLang="en-US" dirty="0"/>
              <a:t>導入</a:t>
            </a:r>
            <a:r>
              <a:rPr lang="en-US" altLang="zh-TW" dirty="0" err="1"/>
              <a:t>leo</a:t>
            </a:r>
            <a:r>
              <a:rPr lang="zh-TW" altLang="en-US" dirty="0"/>
              <a:t>模組有解決此問題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小組人員在</a:t>
            </a:r>
            <a:r>
              <a:rPr lang="en-US" altLang="zh-TW" dirty="0"/>
              <a:t>clone</a:t>
            </a:r>
            <a:r>
              <a:rPr lang="zh-TW" altLang="en-US" dirty="0"/>
              <a:t>遠端小組倉儲網站時</a:t>
            </a:r>
            <a:r>
              <a:rPr lang="en-US" altLang="zh-TW" dirty="0"/>
              <a:t>,</a:t>
            </a:r>
            <a:r>
              <a:rPr lang="zh-TW" altLang="en-US" dirty="0"/>
              <a:t>發現</a:t>
            </a:r>
            <a:r>
              <a:rPr lang="en-US" altLang="zh-TW" dirty="0" err="1"/>
              <a:t>cmsimde</a:t>
            </a:r>
            <a:r>
              <a:rPr lang="zh-TW" altLang="en-US" dirty="0"/>
              <a:t>子模組資料夾空白</a:t>
            </a:r>
            <a:r>
              <a:rPr lang="en-US" altLang="zh-TW" dirty="0"/>
              <a:t>,</a:t>
            </a:r>
            <a:r>
              <a:rPr lang="zh-TW" altLang="en-US" dirty="0"/>
              <a:t>發現此問題是</a:t>
            </a:r>
            <a:r>
              <a:rPr lang="en-US" altLang="zh-TW" dirty="0" err="1"/>
              <a:t>cmsimde</a:t>
            </a:r>
            <a:r>
              <a:rPr lang="zh-TW" altLang="en-US" dirty="0"/>
              <a:t>尚未</a:t>
            </a:r>
            <a:r>
              <a:rPr lang="en-US" altLang="zh-TW" dirty="0"/>
              <a:t>update,</a:t>
            </a:r>
          </a:p>
          <a:p>
            <a:r>
              <a:rPr lang="zh-TW" altLang="en-US" dirty="0"/>
              <a:t>後來打入</a:t>
            </a:r>
            <a:r>
              <a:rPr lang="en-US" altLang="zh-TW" dirty="0"/>
              <a:t>git submodule update</a:t>
            </a:r>
            <a:r>
              <a:rPr lang="zh-TW" altLang="en-US" dirty="0"/>
              <a:t> 解決此問題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/>
          </a:p>
          <a:p>
            <a:r>
              <a:rPr lang="en-US" altLang="zh-TW"/>
              <a:t>4</a:t>
            </a:r>
            <a:r>
              <a:rPr lang="en-US" altLang="zh-TW" dirty="0"/>
              <a:t>.</a:t>
            </a:r>
            <a:r>
              <a:rPr lang="zh-TW" altLang="en-US" dirty="0"/>
              <a:t>了解</a:t>
            </a:r>
            <a:r>
              <a:rPr lang="en-US" altLang="zh-TW" dirty="0"/>
              <a:t>cad</a:t>
            </a:r>
            <a:r>
              <a:rPr lang="zh-TW" altLang="en-US" dirty="0"/>
              <a:t>檔與</a:t>
            </a:r>
            <a:r>
              <a:rPr lang="en-US" altLang="zh-TW" dirty="0" err="1"/>
              <a:t>stl</a:t>
            </a:r>
            <a:r>
              <a:rPr lang="zh-TW" altLang="en-US" dirty="0"/>
              <a:t>檔與</a:t>
            </a:r>
            <a:r>
              <a:rPr lang="en-US" altLang="zh-TW" dirty="0" err="1"/>
              <a:t>ttt</a:t>
            </a:r>
            <a:r>
              <a:rPr lang="zh-TW" altLang="en-US" dirty="0"/>
              <a:t>檔案之關係</a:t>
            </a:r>
          </a:p>
        </p:txBody>
      </p:sp>
    </p:spTree>
    <p:extLst>
      <p:ext uri="{BB962C8B-B14F-4D97-AF65-F5344CB8AC3E}">
        <p14:creationId xmlns:p14="http://schemas.microsoft.com/office/powerpoint/2010/main" val="212343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目錄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466355"/>
            <a:ext cx="12251391" cy="5387975"/>
          </a:xfrm>
        </p:spPr>
        <p:txBody>
          <a:bodyPr rtlCol="0">
            <a:norm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1.Describe how to do an efficient random grouping for this course or do the roll calling randomly?</a:t>
            </a:r>
          </a:p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2.Describe how to prepare a portable Python programming system for Windows 10 64bit system to allow one the maintain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CMSiMDE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 website, Pelican blog and Reveal.js presentation on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3.What do you need to know from http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www.coppeliarobotics.com/helpFiles/index.html to implement a four-wheeled robot?</a:t>
            </a:r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目錄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533313"/>
            <a:ext cx="12251391" cy="3321017"/>
          </a:xfrm>
        </p:spPr>
        <p:txBody>
          <a:bodyPr rtlCol="0">
            <a:normAutofit/>
          </a:bodyPr>
          <a:lstStyle/>
          <a:p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1.Describe how to do an efficient random grouping for this course or do the roll calling randomly?</a:t>
            </a:r>
          </a:p>
        </p:txBody>
      </p:sp>
    </p:spTree>
    <p:extLst>
      <p:ext uri="{BB962C8B-B14F-4D97-AF65-F5344CB8AC3E}">
        <p14:creationId xmlns:p14="http://schemas.microsoft.com/office/powerpoint/2010/main" val="320303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6F949-CF9A-4AD6-A054-30B75123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random</a:t>
            </a:r>
            <a:r>
              <a:rPr lang="zh-TW" altLang="en-US" dirty="0"/>
              <a:t>程式服務流程表</a:t>
            </a: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BA6F82EF-4956-4C8B-9A02-BDC75C110C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2113633"/>
              </p:ext>
            </p:extLst>
          </p:nvPr>
        </p:nvGraphicFramePr>
        <p:xfrm>
          <a:off x="186431" y="1340528"/>
          <a:ext cx="11940466" cy="5379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F6EA39C0-664D-4848-8782-EEC3011A3880}"/>
              </a:ext>
            </a:extLst>
          </p:cNvPr>
          <p:cNvSpPr/>
          <p:nvPr/>
        </p:nvSpPr>
        <p:spPr>
          <a:xfrm>
            <a:off x="239699" y="3448859"/>
            <a:ext cx="1331430" cy="75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Random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CB46E77-F212-4ABE-9694-7A2C96ABE923}"/>
              </a:ext>
            </a:extLst>
          </p:cNvPr>
          <p:cNvCxnSpPr>
            <a:cxnSpLocks/>
          </p:cNvCxnSpPr>
          <p:nvPr/>
        </p:nvCxnSpPr>
        <p:spPr>
          <a:xfrm>
            <a:off x="1482571" y="3870665"/>
            <a:ext cx="727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C794519-8E25-43E3-8D4C-2C4DFBE641BF}"/>
              </a:ext>
            </a:extLst>
          </p:cNvPr>
          <p:cNvSpPr/>
          <p:nvPr/>
        </p:nvSpPr>
        <p:spPr>
          <a:xfrm>
            <a:off x="2210540" y="3429000"/>
            <a:ext cx="1331430" cy="75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C8712B9-661F-46A1-BFD8-8A96F7F91C47}"/>
              </a:ext>
            </a:extLst>
          </p:cNvPr>
          <p:cNvCxnSpPr>
            <a:cxnSpLocks/>
          </p:cNvCxnSpPr>
          <p:nvPr/>
        </p:nvCxnSpPr>
        <p:spPr>
          <a:xfrm flipV="1">
            <a:off x="3541970" y="3429000"/>
            <a:ext cx="559513" cy="29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320E5F7-B4FC-4098-9DA2-316AD9D7A802}"/>
              </a:ext>
            </a:extLst>
          </p:cNvPr>
          <p:cNvSpPr/>
          <p:nvPr/>
        </p:nvSpPr>
        <p:spPr>
          <a:xfrm>
            <a:off x="4101484" y="2849210"/>
            <a:ext cx="3826276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利用</a:t>
            </a:r>
            <a:r>
              <a:rPr lang="en-US" altLang="zh-TW" dirty="0"/>
              <a:t>sample,</a:t>
            </a:r>
            <a:r>
              <a:rPr lang="zh-TW" altLang="en-US" dirty="0"/>
              <a:t>可以在既有的產品中</a:t>
            </a:r>
            <a:r>
              <a:rPr lang="en-US" altLang="zh-TW" dirty="0"/>
              <a:t>,</a:t>
            </a:r>
          </a:p>
          <a:p>
            <a:pPr algn="ctr"/>
            <a:r>
              <a:rPr lang="zh-TW" altLang="en-US" dirty="0"/>
              <a:t>進行採樣</a:t>
            </a:r>
            <a:r>
              <a:rPr lang="en-US" altLang="zh-TW" dirty="0"/>
              <a:t>,</a:t>
            </a:r>
            <a:r>
              <a:rPr lang="zh-TW" altLang="en-US" dirty="0"/>
              <a:t>辨識產品的特性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76AB9503-8B28-4910-971F-E2C17B4720D5}"/>
              </a:ext>
            </a:extLst>
          </p:cNvPr>
          <p:cNvCxnSpPr>
            <a:cxnSpLocks/>
          </p:cNvCxnSpPr>
          <p:nvPr/>
        </p:nvCxnSpPr>
        <p:spPr>
          <a:xfrm>
            <a:off x="3541970" y="3986074"/>
            <a:ext cx="559513" cy="29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629A58A-DE35-4144-BDF1-4180FDA74B2A}"/>
              </a:ext>
            </a:extLst>
          </p:cNvPr>
          <p:cNvSpPr/>
          <p:nvPr/>
        </p:nvSpPr>
        <p:spPr>
          <a:xfrm>
            <a:off x="4101483" y="3813738"/>
            <a:ext cx="3826276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可以讓消費者在既有的產品中</a:t>
            </a:r>
            <a:r>
              <a:rPr lang="en-US" altLang="zh-TW" dirty="0"/>
              <a:t>,</a:t>
            </a:r>
            <a:r>
              <a:rPr lang="zh-TW" altLang="en-US" dirty="0"/>
              <a:t>選擇適合自己的產品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D835B00-137E-4C77-BF05-DFE7D6EC3B1E}"/>
              </a:ext>
            </a:extLst>
          </p:cNvPr>
          <p:cNvCxnSpPr>
            <a:cxnSpLocks/>
          </p:cNvCxnSpPr>
          <p:nvPr/>
        </p:nvCxnSpPr>
        <p:spPr>
          <a:xfrm>
            <a:off x="7927760" y="3216855"/>
            <a:ext cx="656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A109764D-B874-41BB-8DB6-8E2B0164C915}"/>
              </a:ext>
            </a:extLst>
          </p:cNvPr>
          <p:cNvCxnSpPr>
            <a:cxnSpLocks/>
          </p:cNvCxnSpPr>
          <p:nvPr/>
        </p:nvCxnSpPr>
        <p:spPr>
          <a:xfrm>
            <a:off x="8584707" y="3216855"/>
            <a:ext cx="0" cy="98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0975DA4-B36A-4D1C-90B8-EEFDF2A4DD2C}"/>
              </a:ext>
            </a:extLst>
          </p:cNvPr>
          <p:cNvCxnSpPr/>
          <p:nvPr/>
        </p:nvCxnSpPr>
        <p:spPr>
          <a:xfrm>
            <a:off x="8584707" y="42012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026510D1-5B62-45D6-A3B2-E2E45AE009D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7927759" y="4181383"/>
            <a:ext cx="656948" cy="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16F816A-605D-466D-8ECB-732D66089636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8584707" y="3756836"/>
            <a:ext cx="43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7B5C91A-E04E-4410-B889-8EF281FC65D2}"/>
              </a:ext>
            </a:extLst>
          </p:cNvPr>
          <p:cNvSpPr/>
          <p:nvPr/>
        </p:nvSpPr>
        <p:spPr>
          <a:xfrm>
            <a:off x="9024371" y="3380644"/>
            <a:ext cx="2927907" cy="75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提供消費者所需要求之服務</a:t>
            </a:r>
          </a:p>
        </p:txBody>
      </p:sp>
    </p:spTree>
    <p:extLst>
      <p:ext uri="{BB962C8B-B14F-4D97-AF65-F5344CB8AC3E}">
        <p14:creationId xmlns:p14="http://schemas.microsoft.com/office/powerpoint/2010/main" val="180036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9F42768-7A00-44B6-B91D-8876B8A4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BEB3A5-2FC8-4AD8-8BB4-F7837CBF0E1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rtl="0"/>
            <a:r>
              <a:rPr lang="zh-tw" dirty="0"/>
              <a:t>Lorem ipsum dolor sit amet, consectetuer adipiscing elit.</a:t>
            </a:r>
          </a:p>
          <a:p>
            <a:pPr rtl="0"/>
            <a:r>
              <a:rPr lang="zh-tw" dirty="0"/>
              <a:t>Maecenas porttitor congue massa. 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451E16-9D21-4DF9-BB93-CD5EF8F8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303-8001-43E1-B2B3-C102C13EDE3F}" type="datetime1">
              <a:rPr lang="zh-TW" altLang="en-US" smtClean="0"/>
              <a:t>2020/4/29/Wed</a:t>
            </a:fld>
            <a:endParaRPr 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C41BBF9-343C-4DFF-B966-F4C87AC1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752"/>
            <a:ext cx="12192000" cy="450985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1D20C4C-9729-4241-B52C-7510C840C635}"/>
              </a:ext>
            </a:extLst>
          </p:cNvPr>
          <p:cNvSpPr txBox="1"/>
          <p:nvPr/>
        </p:nvSpPr>
        <p:spPr>
          <a:xfrm>
            <a:off x="390617" y="550416"/>
            <a:ext cx="520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亂數分組程式</a:t>
            </a:r>
          </a:p>
        </p:txBody>
      </p:sp>
    </p:spTree>
    <p:extLst>
      <p:ext uri="{BB962C8B-B14F-4D97-AF65-F5344CB8AC3E}">
        <p14:creationId xmlns:p14="http://schemas.microsoft.com/office/powerpoint/2010/main" val="149081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目錄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533313"/>
            <a:ext cx="12251391" cy="3321017"/>
          </a:xfrm>
        </p:spPr>
        <p:txBody>
          <a:bodyPr rtlCol="0">
            <a:normAutofit/>
          </a:bodyPr>
          <a:lstStyle/>
          <a:p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2.Describe how to prepare a portable Python programming system for Windows 10 64bit system to allow one the maintain </a:t>
            </a: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</a:rPr>
              <a:t>CMSiMDE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website, Pelican blog and Reveal.js presentation on </a:t>
            </a: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7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b="0" dirty="0"/>
              <a:t>python </a:t>
            </a:r>
            <a:r>
              <a:rPr lang="zh-TW" altLang="en-US" b="0" dirty="0"/>
              <a:t>更新至</a:t>
            </a:r>
            <a:r>
              <a:rPr lang="en-US" altLang="zh-TW" b="0" dirty="0"/>
              <a:t>3.8.2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6B89A4-72C3-4776-ABC3-1A667A9632F7}"/>
              </a:ext>
            </a:extLst>
          </p:cNvPr>
          <p:cNvSpPr txBox="1"/>
          <p:nvPr/>
        </p:nvSpPr>
        <p:spPr>
          <a:xfrm>
            <a:off x="310718" y="1651247"/>
            <a:ext cx="11319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先去</a:t>
            </a:r>
            <a:r>
              <a:rPr lang="en-US" altLang="zh-TW" dirty="0"/>
              <a:t>python</a:t>
            </a:r>
            <a:r>
              <a:rPr lang="zh-TW" altLang="en-US" dirty="0"/>
              <a:t>官網</a:t>
            </a:r>
            <a:r>
              <a:rPr lang="en-US" altLang="zh-TW" dirty="0"/>
              <a:t>,</a:t>
            </a:r>
            <a:r>
              <a:rPr lang="zh-TW" altLang="en-US" dirty="0"/>
              <a:t>下載</a:t>
            </a:r>
            <a:r>
              <a:rPr lang="en-US" altLang="zh-TW" dirty="0"/>
              <a:t>64</a:t>
            </a:r>
            <a:r>
              <a:rPr lang="zh-TW" altLang="en-US" dirty="0"/>
              <a:t>位元的</a:t>
            </a:r>
            <a:r>
              <a:rPr lang="en-US" altLang="zh-TW" dirty="0"/>
              <a:t>python3.8.2</a:t>
            </a:r>
            <a:r>
              <a:rPr lang="zh-TW" altLang="en-US" dirty="0"/>
              <a:t>檔案至隨身碟</a:t>
            </a:r>
            <a:r>
              <a:rPr lang="en-US" altLang="zh-TW" dirty="0"/>
              <a:t>Y</a:t>
            </a:r>
            <a:r>
              <a:rPr lang="zh-TW" altLang="en-US" dirty="0"/>
              <a:t>槽</a:t>
            </a:r>
            <a:endParaRPr lang="en-US" altLang="zh-TW" dirty="0"/>
          </a:p>
          <a:p>
            <a:r>
              <a:rPr lang="en-US" altLang="zh-TW" dirty="0"/>
              <a:t>2.pip</a:t>
            </a:r>
            <a:r>
              <a:rPr lang="zh-TW" altLang="en-US" dirty="0"/>
              <a:t>檔記得先不要安裝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0442315-D0C1-44DA-A566-47CF966E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74" y="2336587"/>
            <a:ext cx="6344535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3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b="0" dirty="0"/>
              <a:t>python </a:t>
            </a:r>
            <a:r>
              <a:rPr lang="zh-TW" altLang="en-US" b="0" dirty="0"/>
              <a:t>更新至</a:t>
            </a:r>
            <a:r>
              <a:rPr lang="en-US" altLang="zh-TW" b="0" dirty="0"/>
              <a:t>3.8.2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6B89A4-72C3-4776-ABC3-1A667A9632F7}"/>
              </a:ext>
            </a:extLst>
          </p:cNvPr>
          <p:cNvSpPr txBox="1"/>
          <p:nvPr/>
        </p:nvSpPr>
        <p:spPr>
          <a:xfrm>
            <a:off x="310718" y="1651247"/>
            <a:ext cx="11319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接著開啟</a:t>
            </a:r>
            <a:r>
              <a:rPr lang="en-US" altLang="zh-TW" dirty="0"/>
              <a:t>start_mdecourse.bat</a:t>
            </a:r>
            <a:r>
              <a:rPr lang="zh-TW" altLang="en-US" dirty="0"/>
              <a:t>批次檔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將</a:t>
            </a:r>
            <a:r>
              <a:rPr lang="en-US" altLang="zh-TW" dirty="0"/>
              <a:t>start_mdecourse.bat</a:t>
            </a:r>
            <a:r>
              <a:rPr lang="zh-TW" altLang="en-US" dirty="0"/>
              <a:t>批次檔中的</a:t>
            </a:r>
            <a:r>
              <a:rPr lang="en-US" altLang="zh-TW" dirty="0"/>
              <a:t>py373</a:t>
            </a:r>
            <a:r>
              <a:rPr lang="zh-TW" altLang="en-US" dirty="0"/>
              <a:t>改為安裝</a:t>
            </a:r>
            <a:r>
              <a:rPr lang="en-US" altLang="zh-TW" dirty="0"/>
              <a:t>python 3.8.2</a:t>
            </a:r>
            <a:r>
              <a:rPr lang="zh-TW" altLang="en-US" dirty="0"/>
              <a:t>版本的資料夾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將安裝的版本資料夾取名為</a:t>
            </a:r>
            <a:r>
              <a:rPr lang="en-US" altLang="zh-TW" dirty="0"/>
              <a:t>py382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7E650A-5946-4256-AF13-8BE1E3CAB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7" y="2528410"/>
            <a:ext cx="7741329" cy="43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1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b="0" dirty="0"/>
              <a:t>python </a:t>
            </a:r>
            <a:r>
              <a:rPr lang="zh-TW" altLang="en-US" b="0" dirty="0"/>
              <a:t>更新至</a:t>
            </a:r>
            <a:r>
              <a:rPr lang="en-US" altLang="zh-TW" b="0" dirty="0"/>
              <a:t>3.8.2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993F2B-AAEE-42C0-8316-84CA502E0E8A}"/>
              </a:ext>
            </a:extLst>
          </p:cNvPr>
          <p:cNvSpPr txBox="1"/>
          <p:nvPr/>
        </p:nvSpPr>
        <p:spPr>
          <a:xfrm>
            <a:off x="594805" y="1828800"/>
            <a:ext cx="9845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8.</a:t>
            </a:r>
            <a:r>
              <a:rPr lang="zh-TW" altLang="en-US" dirty="0"/>
              <a:t>執行</a:t>
            </a:r>
            <a:r>
              <a:rPr lang="en-US" altLang="zh-TW" dirty="0"/>
              <a:t>stop.bat</a:t>
            </a:r>
            <a:r>
              <a:rPr lang="zh-TW" altLang="en-US" dirty="0"/>
              <a:t>批次檔後重新啟動</a:t>
            </a:r>
            <a:r>
              <a:rPr lang="en-US" altLang="zh-TW" dirty="0" err="1"/>
              <a:t>start_mdecourse</a:t>
            </a:r>
            <a:r>
              <a:rPr lang="en-US" altLang="zh-TW" dirty="0"/>
              <a:t>(</a:t>
            </a:r>
            <a:r>
              <a:rPr lang="zh-TW" altLang="en-US" dirty="0"/>
              <a:t>為了讓檔案重新讀取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9.</a:t>
            </a:r>
            <a:r>
              <a:rPr lang="zh-TW" altLang="en-US" dirty="0"/>
              <a:t>輸入</a:t>
            </a:r>
            <a:r>
              <a:rPr lang="en-US" altLang="zh-TW" dirty="0"/>
              <a:t>get-pip.py</a:t>
            </a:r>
            <a:r>
              <a:rPr lang="zh-TW" altLang="en-US" dirty="0"/>
              <a:t>，開始安裝</a:t>
            </a:r>
            <a:r>
              <a:rPr lang="en-US" altLang="zh-TW" dirty="0"/>
              <a:t>pip</a:t>
            </a:r>
            <a:r>
              <a:rPr lang="zh-TW" altLang="en-US" dirty="0"/>
              <a:t>工具</a:t>
            </a:r>
          </a:p>
          <a:p>
            <a:r>
              <a:rPr lang="en-US" altLang="zh-TW" dirty="0"/>
              <a:t>10.</a:t>
            </a:r>
            <a:r>
              <a:rPr lang="zh-TW" altLang="en-US" dirty="0"/>
              <a:t>安裝</a:t>
            </a:r>
            <a:r>
              <a:rPr lang="en-US" altLang="zh-TW" dirty="0" err="1"/>
              <a:t>cmsimde</a:t>
            </a:r>
            <a:r>
              <a:rPr lang="zh-TW" altLang="en-US" dirty="0"/>
              <a:t>所需模組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11.</a:t>
            </a:r>
            <a:r>
              <a:rPr lang="zh-TW" altLang="en-US" dirty="0"/>
              <a:t>檢查模組安裝完後</a:t>
            </a:r>
            <a:r>
              <a:rPr lang="en-US" altLang="zh-TW" dirty="0"/>
              <a:t>,</a:t>
            </a:r>
            <a:r>
              <a:rPr lang="zh-TW" altLang="en-US" dirty="0"/>
              <a:t>就可以正常操作功能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C57708-2CE4-4755-8A4F-F0E4C5E2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9" y="2793059"/>
            <a:ext cx="9702871" cy="3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6663"/>
      </p:ext>
    </p:extLst>
  </p:cSld>
  <p:clrMapOvr>
    <a:masterClrMapping/>
  </p:clrMapOvr>
</p:sld>
</file>

<file path=ppt/theme/theme1.xml><?xml version="1.0" encoding="utf-8"?>
<a:theme xmlns:a="http://schemas.openxmlformats.org/drawingml/2006/main" name="極簡和柔和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92_TF89826194" id="{628C2A4A-9E0E-49B6-9C5A-700D7DEB9123}" vid="{DBBF65FF-EF22-4F3F-BBB8-CF0355D5B34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{AF3C2B5C-84AC-419F-A04B-76C4C362787A}tf89826194</Template>
  <TotalTime>0</TotalTime>
  <Words>538</Words>
  <Application>Microsoft Office PowerPoint</Application>
  <PresentationFormat>寬螢幕</PresentationFormat>
  <Paragraphs>80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Meiryo UI</vt:lpstr>
      <vt:lpstr>Microsoft JhengHei UI</vt:lpstr>
      <vt:lpstr>Arial</vt:lpstr>
      <vt:lpstr>Calibri</vt:lpstr>
      <vt:lpstr>Wingdings</vt:lpstr>
      <vt:lpstr>極簡和柔和</vt:lpstr>
      <vt:lpstr>Assignment 1</vt:lpstr>
      <vt:lpstr>目錄</vt:lpstr>
      <vt:lpstr>目錄</vt:lpstr>
      <vt:lpstr>Python random程式服務流程表</vt:lpstr>
      <vt:lpstr>PowerPoint 簡報</vt:lpstr>
      <vt:lpstr>目錄</vt:lpstr>
      <vt:lpstr>python 更新至3.8.2</vt:lpstr>
      <vt:lpstr>python 更新至3.8.2</vt:lpstr>
      <vt:lpstr>python 更新至3.8.2</vt:lpstr>
      <vt:lpstr>目錄</vt:lpstr>
      <vt:lpstr>了解四輪車導入coppeliasim</vt:lpstr>
      <vt:lpstr>了解四輪車導入coppeliasim</vt:lpstr>
      <vt:lpstr>了解四輪車導入coppeliasim</vt:lpstr>
      <vt:lpstr>統整問題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2020-03-25T01:52:22Z</dcterms:created>
  <dcterms:modified xsi:type="dcterms:W3CDTF">2020-04-29T02:19:14Z</dcterms:modified>
</cp:coreProperties>
</file>