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6"/>
  </p:notesMasterIdLst>
  <p:sldIdLst>
    <p:sldId id="256" r:id="rId3"/>
    <p:sldId id="260" r:id="rId4"/>
    <p:sldId id="257" r:id="rId5"/>
    <p:sldId id="258" r:id="rId6"/>
    <p:sldId id="259"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algn="l" rtl="0" fontAlgn="base">
      <a:spcBef>
        <a:spcPct val="0"/>
      </a:spcBef>
      <a:spcAft>
        <a:spcPct val="0"/>
      </a:spcAft>
      <a:defRPr sz="1000" kern="1200">
        <a:solidFill>
          <a:schemeClr val="bg1"/>
        </a:solidFill>
        <a:latin typeface="Arial" pitchFamily="34" charset="0"/>
        <a:ea typeface="+mn-ea"/>
        <a:cs typeface="Arial" pitchFamily="34" charset="0"/>
      </a:defRPr>
    </a:lvl1pPr>
    <a:lvl2pPr marL="457200" algn="l" rtl="0" fontAlgn="base">
      <a:spcBef>
        <a:spcPct val="0"/>
      </a:spcBef>
      <a:spcAft>
        <a:spcPct val="0"/>
      </a:spcAft>
      <a:defRPr sz="1000" kern="1200">
        <a:solidFill>
          <a:schemeClr val="bg1"/>
        </a:solidFill>
        <a:latin typeface="Arial" pitchFamily="34" charset="0"/>
        <a:ea typeface="+mn-ea"/>
        <a:cs typeface="Arial" pitchFamily="34" charset="0"/>
      </a:defRPr>
    </a:lvl2pPr>
    <a:lvl3pPr marL="914400" algn="l" rtl="0" fontAlgn="base">
      <a:spcBef>
        <a:spcPct val="0"/>
      </a:spcBef>
      <a:spcAft>
        <a:spcPct val="0"/>
      </a:spcAft>
      <a:defRPr sz="1000" kern="1200">
        <a:solidFill>
          <a:schemeClr val="bg1"/>
        </a:solidFill>
        <a:latin typeface="Arial" pitchFamily="34" charset="0"/>
        <a:ea typeface="+mn-ea"/>
        <a:cs typeface="Arial" pitchFamily="34" charset="0"/>
      </a:defRPr>
    </a:lvl3pPr>
    <a:lvl4pPr marL="1371600" algn="l" rtl="0" fontAlgn="base">
      <a:spcBef>
        <a:spcPct val="0"/>
      </a:spcBef>
      <a:spcAft>
        <a:spcPct val="0"/>
      </a:spcAft>
      <a:defRPr sz="1000" kern="1200">
        <a:solidFill>
          <a:schemeClr val="bg1"/>
        </a:solidFill>
        <a:latin typeface="Arial" pitchFamily="34" charset="0"/>
        <a:ea typeface="+mn-ea"/>
        <a:cs typeface="Arial" pitchFamily="34" charset="0"/>
      </a:defRPr>
    </a:lvl4pPr>
    <a:lvl5pPr marL="1828800" algn="l" rtl="0" fontAlgn="base">
      <a:spcBef>
        <a:spcPct val="0"/>
      </a:spcBef>
      <a:spcAft>
        <a:spcPct val="0"/>
      </a:spcAft>
      <a:defRPr sz="1000" kern="1200">
        <a:solidFill>
          <a:schemeClr val="bg1"/>
        </a:solidFill>
        <a:latin typeface="Arial" pitchFamily="34" charset="0"/>
        <a:ea typeface="+mn-ea"/>
        <a:cs typeface="Arial" pitchFamily="34" charset="0"/>
      </a:defRPr>
    </a:lvl5pPr>
    <a:lvl6pPr marL="2286000" algn="l" defTabSz="914400" rtl="0" eaLnBrk="1" latinLnBrk="0" hangingPunct="1">
      <a:defRPr sz="1000" kern="1200">
        <a:solidFill>
          <a:schemeClr val="bg1"/>
        </a:solidFill>
        <a:latin typeface="Arial" pitchFamily="34" charset="0"/>
        <a:ea typeface="+mn-ea"/>
        <a:cs typeface="Arial" pitchFamily="34" charset="0"/>
      </a:defRPr>
    </a:lvl6pPr>
    <a:lvl7pPr marL="2743200" algn="l" defTabSz="914400" rtl="0" eaLnBrk="1" latinLnBrk="0" hangingPunct="1">
      <a:defRPr sz="1000" kern="1200">
        <a:solidFill>
          <a:schemeClr val="bg1"/>
        </a:solidFill>
        <a:latin typeface="Arial" pitchFamily="34" charset="0"/>
        <a:ea typeface="+mn-ea"/>
        <a:cs typeface="Arial" pitchFamily="34" charset="0"/>
      </a:defRPr>
    </a:lvl7pPr>
    <a:lvl8pPr marL="3200400" algn="l" defTabSz="914400" rtl="0" eaLnBrk="1" latinLnBrk="0" hangingPunct="1">
      <a:defRPr sz="1000" kern="1200">
        <a:solidFill>
          <a:schemeClr val="bg1"/>
        </a:solidFill>
        <a:latin typeface="Arial" pitchFamily="34" charset="0"/>
        <a:ea typeface="+mn-ea"/>
        <a:cs typeface="Arial" pitchFamily="34" charset="0"/>
      </a:defRPr>
    </a:lvl8pPr>
    <a:lvl9pPr marL="3657600" algn="l" defTabSz="914400" rtl="0" eaLnBrk="1" latinLnBrk="0" hangingPunct="1">
      <a:defRPr sz="1000" kern="1200">
        <a:solidFill>
          <a:schemeClr val="bg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21" autoAdjust="0"/>
    <p:restoredTop sz="94660"/>
  </p:normalViewPr>
  <p:slideViewPr>
    <p:cSldViewPr snapToGrid="0">
      <p:cViewPr varScale="1">
        <p:scale>
          <a:sx n="109" d="100"/>
          <a:sy n="109" d="100"/>
        </p:scale>
        <p:origin x="386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E0D7E-CE7F-4853-8F15-E7B4B8B99DC3}" type="datetimeFigureOut">
              <a:rPr lang="en-AU" smtClean="0"/>
              <a:t>19/8/2024</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70891-9020-4DE3-9932-4870B182E7EA}" type="slidenum">
              <a:rPr lang="en-AU" smtClean="0"/>
              <a:t>‹#›</a:t>
            </a:fld>
            <a:endParaRPr lang="en-AU"/>
          </a:p>
        </p:txBody>
      </p:sp>
    </p:spTree>
    <p:extLst>
      <p:ext uri="{BB962C8B-B14F-4D97-AF65-F5344CB8AC3E}">
        <p14:creationId xmlns:p14="http://schemas.microsoft.com/office/powerpoint/2010/main" val="336310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RMIT University Logo"/>
          <p:cNvPicPr>
            <a:picLocks noChangeAspect="1"/>
          </p:cNvPicPr>
          <p:nvPr/>
        </p:nvPicPr>
        <p:blipFill>
          <a:blip r:embed="rId3"/>
          <a:srcRect/>
          <a:stretch>
            <a:fillRect/>
          </a:stretch>
        </p:blipFill>
        <p:spPr bwMode="auto">
          <a:xfrm>
            <a:off x="7340600" y="5168900"/>
            <a:ext cx="1711325" cy="1624013"/>
          </a:xfrm>
          <a:prstGeom prst="rect">
            <a:avLst/>
          </a:prstGeom>
          <a:noFill/>
          <a:ln w="9525">
            <a:noFill/>
            <a:miter lim="800000"/>
            <a:headEnd/>
            <a:tailEnd/>
          </a:ln>
        </p:spPr>
      </p:pic>
      <p:pic>
        <p:nvPicPr>
          <p:cNvPr id="5" name="Picture 8" descr="www.rmit.ed.au"/>
          <p:cNvPicPr>
            <a:picLocks noChangeAspect="1"/>
          </p:cNvPicPr>
          <p:nvPr/>
        </p:nvPicPr>
        <p:blipFill>
          <a:blip r:embed="rId4"/>
          <a:srcRect/>
          <a:stretch>
            <a:fillRect/>
          </a:stretch>
        </p:blipFill>
        <p:spPr bwMode="auto">
          <a:xfrm>
            <a:off x="762000" y="6375400"/>
            <a:ext cx="1177925" cy="274638"/>
          </a:xfrm>
          <a:prstGeom prst="rect">
            <a:avLst/>
          </a:prstGeom>
          <a:noFill/>
          <a:ln w="9525">
            <a:noFill/>
            <a:miter lim="800000"/>
            <a:headEnd/>
            <a:tailEnd/>
          </a:ln>
        </p:spPr>
      </p:pic>
      <p:sp>
        <p:nvSpPr>
          <p:cNvPr id="39939" name="Rectangle 3"/>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pPr lvl="0"/>
            <a:r>
              <a:rPr lang="en-US" noProof="0"/>
              <a:t>Click to edit Master title style</a:t>
            </a:r>
            <a:endParaRPr lang="en-AU" noProof="0"/>
          </a:p>
        </p:txBody>
      </p:sp>
      <p:sp>
        <p:nvSpPr>
          <p:cNvPr id="39940" name="Rectangle 4"/>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pPr lvl="0"/>
            <a:r>
              <a:rPr lang="en-US" noProof="0"/>
              <a:t>Click to edit Master subtitle style</a:t>
            </a:r>
            <a:endParaRPr lang="en-AU" noProof="0"/>
          </a:p>
        </p:txBody>
      </p:sp>
    </p:spTree>
    <p:extLst>
      <p:ext uri="{BB962C8B-B14F-4D97-AF65-F5344CB8AC3E}">
        <p14:creationId xmlns:p14="http://schemas.microsoft.com/office/powerpoint/2010/main" val="37041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37247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39761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805010" y="1941195"/>
            <a:ext cx="3338990" cy="3314434"/>
          </a:xfrm>
          <a:prstGeom prst="rect">
            <a:avLst/>
          </a:prstGeom>
        </p:spPr>
      </p:pic>
      <p:sp>
        <p:nvSpPr>
          <p:cNvPr id="17"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3" name="Subtitle 2"/>
          <p:cNvSpPr>
            <a:spLocks noGrp="1"/>
          </p:cNvSpPr>
          <p:nvPr>
            <p:ph type="subTitle" idx="1"/>
          </p:nvPr>
        </p:nvSpPr>
        <p:spPr>
          <a:xfrm>
            <a:off x="1733176" y="3593741"/>
            <a:ext cx="5653742" cy="128903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44419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50661" y="1459190"/>
            <a:ext cx="4293340" cy="4029198"/>
          </a:xfrm>
          <a:prstGeom prst="rect">
            <a:avLst/>
          </a:prstGeom>
        </p:spPr>
      </p:pic>
      <p:sp>
        <p:nvSpPr>
          <p:cNvPr id="11"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BB0F5601-1B67-4859-87D0-BB35879AAD9F}"/>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9" name="Subtitle 2">
            <a:extLst>
              <a:ext uri="{FF2B5EF4-FFF2-40B4-BE49-F238E27FC236}">
                <a16:creationId xmlns:a16="http://schemas.microsoft.com/office/drawing/2014/main" id="{D910F11C-836F-4DA5-BD9A-51B5691AC0F2}"/>
              </a:ext>
            </a:extLst>
          </p:cNvPr>
          <p:cNvSpPr>
            <a:spLocks noGrp="1"/>
          </p:cNvSpPr>
          <p:nvPr>
            <p:ph type="subTitle" idx="1"/>
          </p:nvPr>
        </p:nvSpPr>
        <p:spPr>
          <a:xfrm>
            <a:off x="1733176" y="3593741"/>
            <a:ext cx="5653742" cy="128903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70024219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10"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721224" y="539430"/>
            <a:ext cx="5691515" cy="3054312"/>
          </a:xfrm>
        </p:spPr>
        <p:txBody>
          <a:bodyPr anchor="b">
            <a:noAutofit/>
          </a:bodyPr>
          <a:lstStyle>
            <a:lvl1pPr algn="l">
              <a:defRPr sz="3400">
                <a:solidFill>
                  <a:schemeClr val="bg1"/>
                </a:solidFill>
              </a:defRPr>
            </a:lvl1pPr>
          </a:lstStyle>
          <a:p>
            <a:r>
              <a:rPr lang="en-US" dirty="0">
                <a:solidFill>
                  <a:srgbClr val="50D2FF"/>
                </a:solidFill>
              </a:rPr>
              <a:t>—</a:t>
            </a:r>
            <a:br>
              <a:rPr lang="en-US" dirty="0"/>
            </a:br>
            <a:r>
              <a:rPr lang="en-US" dirty="0"/>
              <a:t>Click to edit Master title style</a:t>
            </a:r>
          </a:p>
        </p:txBody>
      </p:sp>
      <p:sp>
        <p:nvSpPr>
          <p:cNvPr id="3" name="Subtitle 2"/>
          <p:cNvSpPr>
            <a:spLocks noGrp="1"/>
          </p:cNvSpPr>
          <p:nvPr>
            <p:ph type="subTitle" idx="1"/>
          </p:nvPr>
        </p:nvSpPr>
        <p:spPr>
          <a:xfrm>
            <a:off x="1721224" y="3593742"/>
            <a:ext cx="5691515" cy="130098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815052762"/>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464876" y="6093927"/>
            <a:ext cx="1357693" cy="608155"/>
          </a:xfrm>
          <a:prstGeom prst="rect">
            <a:avLst/>
          </a:prstGeom>
        </p:spPr>
      </p:pic>
      <p:sp>
        <p:nvSpPr>
          <p:cNvPr id="2" name="Title 1"/>
          <p:cNvSpPr>
            <a:spLocks noGrp="1"/>
          </p:cNvSpPr>
          <p:nvPr>
            <p:ph type="ctrTitle" hasCustomPrompt="1"/>
          </p:nvPr>
        </p:nvSpPr>
        <p:spPr>
          <a:xfrm>
            <a:off x="1684850" y="434176"/>
            <a:ext cx="5697982" cy="3159567"/>
          </a:xfrm>
        </p:spPr>
        <p:txBody>
          <a:bodyPr anchor="b">
            <a:noAutofit/>
          </a:bodyPr>
          <a:lstStyle>
            <a:lvl1pPr algn="l">
              <a:defRPr sz="3400">
                <a:solidFill>
                  <a:srgbClr val="000054"/>
                </a:solidFill>
              </a:defRPr>
            </a:lvl1pPr>
          </a:lstStyle>
          <a:p>
            <a:r>
              <a:rPr lang="en-US" dirty="0">
                <a:solidFill>
                  <a:srgbClr val="AAD75F"/>
                </a:solidFill>
              </a:rPr>
              <a:t>—</a:t>
            </a:r>
            <a:br>
              <a:rPr lang="en-US" dirty="0"/>
            </a:br>
            <a:r>
              <a:rPr lang="en-US" dirty="0"/>
              <a:t>Click to edit Master title style</a:t>
            </a:r>
          </a:p>
        </p:txBody>
      </p:sp>
      <p:sp>
        <p:nvSpPr>
          <p:cNvPr id="3" name="Subtitle 2"/>
          <p:cNvSpPr>
            <a:spLocks noGrp="1"/>
          </p:cNvSpPr>
          <p:nvPr>
            <p:ph type="subTitle" idx="1"/>
          </p:nvPr>
        </p:nvSpPr>
        <p:spPr>
          <a:xfrm>
            <a:off x="1684850" y="3593741"/>
            <a:ext cx="5697981" cy="1280866"/>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12824549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12" name="Picture 11">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45833"/>
          <a:stretch/>
        </p:blipFill>
        <p:spPr>
          <a:xfrm>
            <a:off x="0" y="1016000"/>
            <a:ext cx="5400000" cy="4566886"/>
          </a:xfrm>
          <a:prstGeom prst="rect">
            <a:avLst/>
          </a:prstGeom>
        </p:spPr>
      </p:pic>
      <p:sp>
        <p:nvSpPr>
          <p:cNvPr id="15"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A2294272-30EE-469D-9E6B-DF9F6229666F}"/>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3" name="Subtitle 2"/>
          <p:cNvSpPr>
            <a:spLocks noGrp="1"/>
          </p:cNvSpPr>
          <p:nvPr>
            <p:ph type="subTitle" idx="1"/>
          </p:nvPr>
        </p:nvSpPr>
        <p:spPr>
          <a:xfrm>
            <a:off x="1733176" y="3593741"/>
            <a:ext cx="5679563"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96866611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pic>
        <p:nvPicPr>
          <p:cNvPr id="12" name="Picture 11">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501456"/>
            <a:ext cx="4686855" cy="3987422"/>
          </a:xfrm>
          <a:prstGeom prst="rect">
            <a:avLst/>
          </a:prstGeom>
        </p:spPr>
      </p:pic>
      <p:sp>
        <p:nvSpPr>
          <p:cNvPr id="13"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7AE1AA"/>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8224778A-A054-43C3-BD9E-D0309D256B7C}"/>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9" name="Subtitle 2">
            <a:extLst>
              <a:ext uri="{FF2B5EF4-FFF2-40B4-BE49-F238E27FC236}">
                <a16:creationId xmlns:a16="http://schemas.microsoft.com/office/drawing/2014/main" id="{35BB72A0-ED5F-413C-B3B4-76C9C971F823}"/>
              </a:ext>
            </a:extLst>
          </p:cNvPr>
          <p:cNvSpPr>
            <a:spLocks noGrp="1"/>
          </p:cNvSpPr>
          <p:nvPr>
            <p:ph type="subTitle" idx="1"/>
          </p:nvPr>
        </p:nvSpPr>
        <p:spPr>
          <a:xfrm>
            <a:off x="1733176" y="3593741"/>
            <a:ext cx="5679563"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697807864"/>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11" name="Picture 10">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1925539"/>
            <a:ext cx="1654099" cy="3330090"/>
          </a:xfrm>
          <a:prstGeom prst="rect">
            <a:avLst/>
          </a:prstGeom>
        </p:spPr>
      </p:pic>
      <p:sp>
        <p:nvSpPr>
          <p:cNvPr id="13"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EDC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654098" y="546009"/>
            <a:ext cx="5758641" cy="3047733"/>
          </a:xfrm>
        </p:spPr>
        <p:txBody>
          <a:bodyPr anchor="b">
            <a:noAutofit/>
          </a:bodyPr>
          <a:lstStyle>
            <a:lvl1pPr algn="l">
              <a:defRPr sz="3400">
                <a:solidFill>
                  <a:schemeClr val="bg1"/>
                </a:solidFill>
              </a:defRPr>
            </a:lvl1pPr>
          </a:lstStyle>
          <a:p>
            <a:r>
              <a:rPr lang="en-US" dirty="0">
                <a:solidFill>
                  <a:srgbClr val="EEDC00"/>
                </a:solidFill>
              </a:rPr>
              <a:t>—</a:t>
            </a:r>
            <a:br>
              <a:rPr lang="en-US" dirty="0"/>
            </a:br>
            <a:r>
              <a:rPr lang="en-US" dirty="0"/>
              <a:t>Click to edit Master title style</a:t>
            </a:r>
          </a:p>
        </p:txBody>
      </p:sp>
      <p:sp>
        <p:nvSpPr>
          <p:cNvPr id="3" name="Subtitle 2"/>
          <p:cNvSpPr>
            <a:spLocks noGrp="1"/>
          </p:cNvSpPr>
          <p:nvPr>
            <p:ph type="subTitle" idx="1"/>
          </p:nvPr>
        </p:nvSpPr>
        <p:spPr>
          <a:xfrm>
            <a:off x="1654098" y="3593741"/>
            <a:ext cx="5758641" cy="127428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582686247"/>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pic>
        <p:nvPicPr>
          <p:cNvPr id="12" name="Picture 11">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8"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2" name="Title 1"/>
          <p:cNvSpPr>
            <a:spLocks noGrp="1"/>
          </p:cNvSpPr>
          <p:nvPr>
            <p:ph type="ctrTitle" hasCustomPrompt="1"/>
          </p:nvPr>
        </p:nvSpPr>
        <p:spPr>
          <a:xfrm>
            <a:off x="685800" y="1544652"/>
            <a:ext cx="7497956" cy="2475104"/>
          </a:xfrm>
        </p:spPr>
        <p:txBody>
          <a:bodyPr anchor="b">
            <a:noAutofit/>
          </a:bodyPr>
          <a:lstStyle>
            <a:lvl1pPr algn="l">
              <a:defRPr sz="3400">
                <a:solidFill>
                  <a:schemeClr val="bg1"/>
                </a:solidFill>
              </a:defRPr>
            </a:lvl1pPr>
          </a:lstStyle>
          <a:p>
            <a:r>
              <a:rPr lang="en-US" dirty="0">
                <a:solidFill>
                  <a:srgbClr val="7AE1AA"/>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96332" y="4019755"/>
            <a:ext cx="7497956" cy="1540431"/>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63932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p:txBody>
          <a:bodyPr/>
          <a:lstStyle>
            <a:lvl1pPr marL="317500" indent="-304800">
              <a:defRPr/>
            </a:lvl1pPr>
            <a:lvl2pPr marL="635000" indent="-254000">
              <a:defRPr/>
            </a:lvl2pPr>
            <a:lvl3pPr marL="952500" indent="-254000">
              <a:defRPr/>
            </a:lvl3pPr>
            <a:lvl4pPr marL="1282700" indent="-266700">
              <a:defRPr/>
            </a:lvl4pPr>
            <a:lvl5pPr marL="1536700" indent="-254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62391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50D2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3"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1" name="Picture 2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093927"/>
            <a:ext cx="1357693" cy="608155"/>
          </a:xfrm>
          <a:prstGeom prst="rect">
            <a:avLst/>
          </a:prstGeom>
        </p:spPr>
      </p:pic>
      <p:sp>
        <p:nvSpPr>
          <p:cNvPr id="15" name="Rectangle 14">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2" name="Title 1"/>
          <p:cNvSpPr>
            <a:spLocks noGrp="1"/>
          </p:cNvSpPr>
          <p:nvPr>
            <p:ph type="ctrTitle" hasCustomPrompt="1"/>
          </p:nvPr>
        </p:nvSpPr>
        <p:spPr>
          <a:xfrm>
            <a:off x="685800" y="1544652"/>
            <a:ext cx="7497956" cy="2475104"/>
          </a:xfrm>
        </p:spPr>
        <p:txBody>
          <a:bodyPr anchor="b">
            <a:noAutofit/>
          </a:bodyPr>
          <a:lstStyle>
            <a:lvl1pPr marL="0" marR="0" indent="0" algn="l" defTabSz="457200" rtl="0" eaLnBrk="1" fontAlgn="auto" latinLnBrk="0" hangingPunct="1">
              <a:lnSpc>
                <a:spcPct val="100000"/>
              </a:lnSpc>
              <a:spcBef>
                <a:spcPct val="0"/>
              </a:spcBef>
              <a:spcAft>
                <a:spcPts val="0"/>
              </a:spcAft>
              <a:buClrTx/>
              <a:buSzTx/>
              <a:buFontTx/>
              <a:buNone/>
              <a:tabLst/>
              <a:defRPr sz="3400">
                <a:solidFill>
                  <a:srgbClr val="000054"/>
                </a:solidFill>
              </a:defRPr>
            </a:lvl1pPr>
          </a:lstStyle>
          <a:p>
            <a:r>
              <a:rPr lang="en-US" dirty="0">
                <a:solidFill>
                  <a:srgbClr val="0078FF"/>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19755"/>
            <a:ext cx="7497956" cy="1430452"/>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474847095"/>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EEDC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2"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093927"/>
            <a:ext cx="1357693" cy="608155"/>
          </a:xfrm>
          <a:prstGeom prst="rect">
            <a:avLst/>
          </a:prstGeom>
        </p:spPr>
      </p:pic>
      <p:sp>
        <p:nvSpPr>
          <p:cNvPr id="18" name="Rectangle 17">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2" name="Title 1">
            <a:extLst>
              <a:ext uri="{C183D7F6-B498-43B3-948B-1728B52AA6E4}">
                <adec:decorative xmlns:adec="http://schemas.microsoft.com/office/drawing/2017/decorative" val="1"/>
              </a:ext>
            </a:extLst>
          </p:cNvPr>
          <p:cNvSpPr>
            <a:spLocks noGrp="1"/>
          </p:cNvSpPr>
          <p:nvPr>
            <p:ph type="ctrTitle" hasCustomPrompt="1"/>
          </p:nvPr>
        </p:nvSpPr>
        <p:spPr>
          <a:xfrm>
            <a:off x="685800" y="1544652"/>
            <a:ext cx="7497956" cy="2475105"/>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400">
                <a:solidFill>
                  <a:srgbClr val="000054"/>
                </a:solidFill>
              </a:defRPr>
            </a:lvl1pPr>
          </a:lstStyle>
          <a:p>
            <a:r>
              <a:rPr lang="en-US" dirty="0">
                <a:solidFill>
                  <a:srgbClr val="E60028"/>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19755"/>
            <a:ext cx="7497956" cy="1430452"/>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063674621"/>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3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E6002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2"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C864C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6" name="Rectangle 15">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2" name="Title 1"/>
          <p:cNvSpPr>
            <a:spLocks noGrp="1"/>
          </p:cNvSpPr>
          <p:nvPr>
            <p:ph type="ctrTitle" hasCustomPrompt="1"/>
          </p:nvPr>
        </p:nvSpPr>
        <p:spPr>
          <a:xfrm>
            <a:off x="685800" y="1544653"/>
            <a:ext cx="7497956" cy="2475103"/>
          </a:xfrm>
        </p:spPr>
        <p:txBody>
          <a:bodyPr>
            <a:noAutofit/>
          </a:bodyPr>
          <a:lstStyle>
            <a:lvl1pPr algn="l">
              <a:defRPr sz="3400">
                <a:solidFill>
                  <a:schemeClr val="bg1"/>
                </a:solidFill>
              </a:defRPr>
            </a:lvl1pPr>
          </a:lstStyle>
          <a:p>
            <a:r>
              <a:rPr lang="en-US" dirty="0">
                <a:solidFill>
                  <a:srgbClr val="C864C8"/>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25073"/>
            <a:ext cx="7497956" cy="1430452"/>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17496412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200" y="143377"/>
            <a:ext cx="7261922" cy="1482513"/>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200" y="1743874"/>
            <a:ext cx="7261922" cy="767215"/>
          </a:xfrm>
        </p:spPr>
        <p:txBody>
          <a:bodyPr>
            <a:normAutofit/>
          </a:bodyPr>
          <a:lstStyle>
            <a:lvl1pPr marL="0" indent="0">
              <a:buNone/>
              <a:defRPr sz="200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GB"/>
              <a:t>Click to edit Master text styles</a:t>
            </a:r>
          </a:p>
        </p:txBody>
      </p:sp>
      <p:sp>
        <p:nvSpPr>
          <p:cNvPr id="3" name="Content Placeholder 2"/>
          <p:cNvSpPr>
            <a:spLocks noGrp="1"/>
          </p:cNvSpPr>
          <p:nvPr>
            <p:ph idx="1"/>
          </p:nvPr>
        </p:nvSpPr>
        <p:spPr>
          <a:xfrm>
            <a:off x="457201" y="2742375"/>
            <a:ext cx="3866995" cy="2915837"/>
          </a:xfrm>
        </p:spPr>
        <p:txBody>
          <a:bodyPr>
            <a:normAutofit/>
          </a:bodyPr>
          <a:lstStyle>
            <a:lvl1pPr marL="0" indent="0">
              <a:buNone/>
              <a:defRPr sz="120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GB"/>
              <a:t>Click to edit Master text styles</a:t>
            </a:r>
          </a:p>
        </p:txBody>
      </p:sp>
      <p:sp>
        <p:nvSpPr>
          <p:cNvPr id="14" name="Content Placeholder 2"/>
          <p:cNvSpPr>
            <a:spLocks noGrp="1"/>
          </p:cNvSpPr>
          <p:nvPr>
            <p:ph idx="14"/>
          </p:nvPr>
        </p:nvSpPr>
        <p:spPr>
          <a:xfrm>
            <a:off x="4589347" y="2742375"/>
            <a:ext cx="3866995" cy="2915837"/>
          </a:xfrm>
        </p:spPr>
        <p:txBody>
          <a:bodyPr>
            <a:normAutofit/>
          </a:bodyPr>
          <a:lstStyle>
            <a:lvl1pPr marL="285750" indent="-285750">
              <a:buClr>
                <a:srgbClr val="FAC800"/>
              </a:buClr>
              <a:buFont typeface="Lucida Grande"/>
              <a:buChar char="—"/>
              <a:defRPr sz="1200">
                <a:solidFill>
                  <a:srgbClr val="000000"/>
                </a:solidFill>
              </a:defRPr>
            </a:lvl1pPr>
            <a:lvl2pPr marL="457200" indent="0">
              <a:buNone/>
              <a:defRPr sz="120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033037173"/>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
            <a:ext cx="6202556" cy="1482513"/>
          </a:xfrm>
        </p:spPr>
        <p:txBody>
          <a:bodyPr>
            <a:noAutofit/>
          </a:bodyPr>
          <a:lstStyle>
            <a:lvl1pPr>
              <a:defRPr sz="2200"/>
            </a:lvl1pPr>
          </a:lstStyle>
          <a:p>
            <a:r>
              <a:rPr lang="en-US" dirty="0">
                <a:solidFill>
                  <a:srgbClr val="C864C8"/>
                </a:solidFill>
              </a:rPr>
              <a:t>—</a:t>
            </a:r>
            <a:br>
              <a:rPr lang="en-US" dirty="0"/>
            </a:br>
            <a:r>
              <a:rPr lang="en-US" dirty="0"/>
              <a:t>Click to edit Master title style</a:t>
            </a:r>
          </a:p>
        </p:txBody>
      </p:sp>
      <p:sp>
        <p:nvSpPr>
          <p:cNvPr id="11" name="Picture Placeholder 10"/>
          <p:cNvSpPr>
            <a:spLocks noGrp="1"/>
          </p:cNvSpPr>
          <p:nvPr>
            <p:ph type="pic" sz="quarter" idx="13"/>
          </p:nvPr>
        </p:nvSpPr>
        <p:spPr>
          <a:xfrm>
            <a:off x="726766" y="2303915"/>
            <a:ext cx="1559234"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21" name="Text Placeholder 20"/>
          <p:cNvSpPr>
            <a:spLocks noGrp="1"/>
          </p:cNvSpPr>
          <p:nvPr>
            <p:ph type="body" sz="quarter" idx="14"/>
          </p:nvPr>
        </p:nvSpPr>
        <p:spPr>
          <a:xfrm>
            <a:off x="726765"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23" name="Text Placeholder 22"/>
          <p:cNvSpPr>
            <a:spLocks noGrp="1"/>
          </p:cNvSpPr>
          <p:nvPr>
            <p:ph type="body" sz="quarter" idx="15"/>
          </p:nvPr>
        </p:nvSpPr>
        <p:spPr>
          <a:xfrm>
            <a:off x="726765"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33" name="Picture Placeholder 10"/>
          <p:cNvSpPr>
            <a:spLocks noGrp="1"/>
          </p:cNvSpPr>
          <p:nvPr>
            <p:ph type="pic" sz="quarter" idx="16"/>
          </p:nvPr>
        </p:nvSpPr>
        <p:spPr>
          <a:xfrm>
            <a:off x="3347865" y="2303915"/>
            <a:ext cx="1566058"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34" name="Text Placeholder 20"/>
          <p:cNvSpPr>
            <a:spLocks noGrp="1"/>
          </p:cNvSpPr>
          <p:nvPr>
            <p:ph type="body" sz="quarter" idx="17"/>
          </p:nvPr>
        </p:nvSpPr>
        <p:spPr>
          <a:xfrm>
            <a:off x="3347864"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35" name="Text Placeholder 22"/>
          <p:cNvSpPr>
            <a:spLocks noGrp="1"/>
          </p:cNvSpPr>
          <p:nvPr>
            <p:ph type="body" sz="quarter" idx="18"/>
          </p:nvPr>
        </p:nvSpPr>
        <p:spPr>
          <a:xfrm>
            <a:off x="3347864"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36" name="Picture Placeholder 10"/>
          <p:cNvSpPr>
            <a:spLocks noGrp="1"/>
          </p:cNvSpPr>
          <p:nvPr>
            <p:ph type="pic" sz="quarter" idx="19"/>
          </p:nvPr>
        </p:nvSpPr>
        <p:spPr>
          <a:xfrm>
            <a:off x="5940153" y="2303915"/>
            <a:ext cx="1582155"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37" name="Text Placeholder 20"/>
          <p:cNvSpPr>
            <a:spLocks noGrp="1"/>
          </p:cNvSpPr>
          <p:nvPr>
            <p:ph type="body" sz="quarter" idx="20"/>
          </p:nvPr>
        </p:nvSpPr>
        <p:spPr>
          <a:xfrm>
            <a:off x="5940152"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38" name="Text Placeholder 22"/>
          <p:cNvSpPr>
            <a:spLocks noGrp="1"/>
          </p:cNvSpPr>
          <p:nvPr>
            <p:ph type="body" sz="quarter" idx="21"/>
          </p:nvPr>
        </p:nvSpPr>
        <p:spPr>
          <a:xfrm>
            <a:off x="5940152"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16" name="Rectangle 21">
            <a:extLst>
              <a:ext uri="{C183D7F6-B498-43B3-948B-1728B52AA6E4}">
                <adec:decorative xmlns:adec="http://schemas.microsoft.com/office/drawing/2017/decorative" val="1"/>
              </a:ext>
            </a:extLst>
          </p:cNvPr>
          <p:cNvSpPr/>
          <p:nvPr/>
        </p:nvSpPr>
        <p:spPr>
          <a:xfrm rot="5400000">
            <a:off x="8023763" y="61949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611717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3" name="Rectangle 12">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FF8199"/>
                </a:solidFill>
              </a:rPr>
              <a:t>—</a:t>
            </a:r>
            <a:br>
              <a:rPr lang="en-US" dirty="0"/>
            </a:br>
            <a:r>
              <a:rPr lang="en-US" dirty="0"/>
              <a:t>Click to edit Master text styles</a:t>
            </a:r>
          </a:p>
        </p:txBody>
      </p:sp>
    </p:spTree>
    <p:extLst>
      <p:ext uri="{BB962C8B-B14F-4D97-AF65-F5344CB8AC3E}">
        <p14:creationId xmlns:p14="http://schemas.microsoft.com/office/powerpoint/2010/main" val="2452800711"/>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7AE1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3" name="Rectangle 12">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E60028"/>
                </a:solidFill>
              </a:rPr>
              <a:t>—</a:t>
            </a:r>
            <a:br>
              <a:rPr lang="en-US" dirty="0"/>
            </a:br>
            <a:r>
              <a:rPr lang="en-US" dirty="0"/>
              <a:t>Click to edit Master text styles</a:t>
            </a:r>
          </a:p>
        </p:txBody>
      </p:sp>
    </p:spTree>
    <p:extLst>
      <p:ext uri="{BB962C8B-B14F-4D97-AF65-F5344CB8AC3E}">
        <p14:creationId xmlns:p14="http://schemas.microsoft.com/office/powerpoint/2010/main" val="134619251"/>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AA00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AA00AA"/>
              </a:solidFill>
            </a:endParaRPr>
          </a:p>
        </p:txBody>
      </p:sp>
      <p:pic>
        <p:nvPicPr>
          <p:cNvPr id="13" name="Picture 12">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2" name="Rectangle 11">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solidFill>
                  <a:schemeClr val="bg1"/>
                </a:solidFill>
              </a:defRPr>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7AE1AA"/>
                </a:solidFill>
              </a:rPr>
              <a:t>—</a:t>
            </a:r>
            <a:br>
              <a:rPr lang="en-US" dirty="0"/>
            </a:br>
            <a:r>
              <a:rPr lang="en-US" dirty="0"/>
              <a:t>Click to edit Master text styles</a:t>
            </a:r>
          </a:p>
        </p:txBody>
      </p:sp>
    </p:spTree>
    <p:extLst>
      <p:ext uri="{BB962C8B-B14F-4D97-AF65-F5344CB8AC3E}">
        <p14:creationId xmlns:p14="http://schemas.microsoft.com/office/powerpoint/2010/main" val="1221692219"/>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p:txBody>
          <a:bodyPr/>
          <a:lstStyle>
            <a:lvl1pPr marL="317500" indent="-304800">
              <a:defRPr/>
            </a:lvl1pPr>
            <a:lvl2pPr marL="635000" indent="-254000">
              <a:defRPr/>
            </a:lvl2pPr>
            <a:lvl3pPr marL="952500" indent="-254000">
              <a:defRPr/>
            </a:lvl3pPr>
            <a:lvl4pPr marL="1282700" indent="-266700">
              <a:defRPr/>
            </a:lvl4pPr>
            <a:lvl5pPr marL="1536700" indent="-254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08165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0648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marL="317500" indent="-304800">
              <a:defRPr sz="2800"/>
            </a:lvl1pPr>
            <a:lvl2pPr marL="635000" indent="-317500">
              <a:defRPr sz="2400"/>
            </a:lvl2pPr>
            <a:lvl3pPr marL="889000" indent="-254000">
              <a:defRPr sz="2400"/>
            </a:lvl3pPr>
            <a:lvl4pPr marL="1206500" indent="-254000">
              <a:defRPr sz="2400"/>
            </a:lvl4pPr>
            <a:lvl5pPr marL="1524000" indent="-254000">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572000" y="1300163"/>
            <a:ext cx="4038600" cy="4865687"/>
          </a:xfrm>
        </p:spPr>
        <p:txBody>
          <a:bodyPr/>
          <a:lstStyle>
            <a:lvl1pPr marL="317500" indent="-304800">
              <a:defRPr sz="2800"/>
            </a:lvl1pPr>
            <a:lvl2pPr marL="635000" indent="-317500">
              <a:defRPr sz="2400"/>
            </a:lvl2pPr>
            <a:lvl3pPr marL="889000" indent="-254000">
              <a:defRPr sz="2400"/>
            </a:lvl3pPr>
            <a:lvl4pPr marL="1206500" indent="-254000">
              <a:defRPr sz="2400"/>
            </a:lvl4pPr>
            <a:lvl5pPr marL="1524000" indent="-254000">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39664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200"/>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766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01875"/>
            <a:ext cx="4040188" cy="3824288"/>
          </a:xfrm>
        </p:spPr>
        <p:txBody>
          <a:bodyPr/>
          <a:lstStyle>
            <a:lvl1pPr marL="317500" indent="-304800">
              <a:defRPr sz="2400"/>
            </a:lvl1pPr>
            <a:lvl2pPr marL="571500" indent="-254000">
              <a:defRPr sz="2400"/>
            </a:lvl2pPr>
            <a:lvl3pPr marL="889000" indent="-254000">
              <a:defRPr sz="2400"/>
            </a:lvl3pPr>
            <a:lvl4pPr marL="1206500" indent="-254000">
              <a:defRPr sz="2400"/>
            </a:lvl4pPr>
            <a:lvl5pPr marL="1524000" indent="-254000">
              <a:defRPr sz="2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766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01875"/>
            <a:ext cx="4041775" cy="3824288"/>
          </a:xfrm>
        </p:spPr>
        <p:txBody>
          <a:bodyPr/>
          <a:lstStyle>
            <a:lvl1pPr marL="317500" indent="-304800">
              <a:defRPr sz="2400"/>
            </a:lvl1pPr>
            <a:lvl2pPr marL="571500" indent="-254000">
              <a:defRPr sz="2400"/>
            </a:lvl2pPr>
            <a:lvl3pPr marL="889000" indent="-254000">
              <a:defRPr sz="2400"/>
            </a:lvl3pPr>
            <a:lvl4pPr marL="1206500" indent="-254000">
              <a:defRPr sz="2400"/>
            </a:lvl4pPr>
            <a:lvl5pPr marL="1524000" indent="-254000">
              <a:defRPr sz="2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dirty="0" err="1" smtClean="0"/>
            </a:lvl1pPr>
          </a:lstStyle>
          <a:p>
            <a:endParaRPr lang="en-AU"/>
          </a:p>
        </p:txBody>
      </p:sp>
      <p:sp>
        <p:nvSpPr>
          <p:cNvPr id="8" name="Footer Placeholder 7"/>
          <p:cNvSpPr>
            <a:spLocks noGrp="1"/>
          </p:cNvSpPr>
          <p:nvPr>
            <p:ph type="ftr" sz="quarter" idx="11"/>
          </p:nvPr>
        </p:nvSpPr>
        <p:spPr/>
        <p:txBody>
          <a:bodyPr/>
          <a:lstStyle>
            <a:lvl1pPr>
              <a:defRPr/>
            </a:lvl1pPr>
          </a:lstStyle>
          <a:p>
            <a:r>
              <a:rPr lang="en-AU"/>
              <a:t>AD006 Associate Degree in IT</a:t>
            </a:r>
          </a:p>
        </p:txBody>
      </p:sp>
      <p:sp>
        <p:nvSpPr>
          <p:cNvPr id="9" name="Slide Number Placeholder 8"/>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78471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dirty="0" err="1" smtClean="0"/>
            </a:lvl1pPr>
          </a:lstStyle>
          <a:p>
            <a:endParaRPr lang="en-AU"/>
          </a:p>
        </p:txBody>
      </p:sp>
      <p:sp>
        <p:nvSpPr>
          <p:cNvPr id="4" name="Footer Placeholder 3"/>
          <p:cNvSpPr>
            <a:spLocks noGrp="1"/>
          </p:cNvSpPr>
          <p:nvPr>
            <p:ph type="ftr" sz="quarter" idx="11"/>
          </p:nvPr>
        </p:nvSpPr>
        <p:spPr/>
        <p:txBody>
          <a:bodyPr/>
          <a:lstStyle>
            <a:lvl1pPr>
              <a:defRPr/>
            </a:lvl1pPr>
          </a:lstStyle>
          <a:p>
            <a:r>
              <a:rPr lang="en-AU"/>
              <a:t>AD006 Associate Degree in IT</a:t>
            </a:r>
          </a:p>
        </p:txBody>
      </p:sp>
      <p:sp>
        <p:nvSpPr>
          <p:cNvPr id="5" name="Slide Number Placeholder 4"/>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01274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dirty="0" err="1" smtClean="0"/>
            </a:lvl1pPr>
          </a:lstStyle>
          <a:p>
            <a:endParaRPr lang="en-AU"/>
          </a:p>
        </p:txBody>
      </p:sp>
      <p:sp>
        <p:nvSpPr>
          <p:cNvPr id="3" name="Footer Placeholder 2"/>
          <p:cNvSpPr>
            <a:spLocks noGrp="1"/>
          </p:cNvSpPr>
          <p:nvPr>
            <p:ph type="ftr" sz="quarter" idx="11"/>
          </p:nvPr>
        </p:nvSpPr>
        <p:spPr/>
        <p:txBody>
          <a:bodyPr/>
          <a:lstStyle>
            <a:lvl1pPr>
              <a:defRPr/>
            </a:lvl1pPr>
          </a:lstStyle>
          <a:p>
            <a:r>
              <a:rPr lang="en-AU"/>
              <a:t>AD006 Associate Degree in IT</a:t>
            </a:r>
          </a:p>
        </p:txBody>
      </p:sp>
      <p:sp>
        <p:nvSpPr>
          <p:cNvPr id="4" name="Slide Number Placeholder 3"/>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13808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4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marL="317500" indent="-304800">
              <a:defRPr sz="3200"/>
            </a:lvl1pPr>
            <a:lvl2pPr marL="698500" indent="-317500">
              <a:defRPr sz="2800"/>
            </a:lvl2pPr>
            <a:lvl3pPr marL="952500" indent="-254000">
              <a:defRPr sz="2400"/>
            </a:lvl3pPr>
            <a:lvl4pPr marL="1282700" indent="-266700">
              <a:defRPr sz="2400"/>
            </a:lvl4pPr>
            <a:lvl5pPr marL="1536700" indent="-254000">
              <a:defRPr sz="2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20024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49024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a:srcRect/>
          <a:stretch>
            <a:fillRect/>
          </a:stretch>
        </p:blipFill>
        <p:spPr bwMode="auto">
          <a:xfrm>
            <a:off x="0" y="6534150"/>
            <a:ext cx="9144000" cy="3238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274638"/>
            <a:ext cx="8229600" cy="922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latin typeface="Arial" charset="0"/>
                <a:cs typeface="Arial" charset="0"/>
              </a:defRPr>
            </a:lvl1pPr>
          </a:lstStyle>
          <a:p>
            <a:endParaRPr lang="en-AU"/>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latin typeface="Arial" charset="0"/>
                <a:cs typeface="Arial" charset="0"/>
              </a:defRPr>
            </a:lvl1pPr>
          </a:lstStyle>
          <a:p>
            <a:r>
              <a:rPr lang="en-AU"/>
              <a:t>AD006 Associate Degree in IT</a:t>
            </a:r>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atin typeface="Arial" charset="0"/>
                <a:cs typeface="Arial" charset="0"/>
              </a:defRPr>
            </a:lvl1pPr>
          </a:lstStyle>
          <a:p>
            <a:fld id="{76ACB61F-238A-4C90-BAE2-74FCA7D463C7}" type="slidenum">
              <a:rPr lang="en-AU" smtClean="0"/>
              <a:t>‹#›</a:t>
            </a:fld>
            <a:endParaRPr lang="en-AU"/>
          </a:p>
        </p:txBody>
      </p:sp>
      <p:sp>
        <p:nvSpPr>
          <p:cNvPr id="3" name="TextBox 2">
            <a:extLst>
              <a:ext uri="{FF2B5EF4-FFF2-40B4-BE49-F238E27FC236}">
                <a16:creationId xmlns:a16="http://schemas.microsoft.com/office/drawing/2014/main" id="{D53BF08D-32AA-8075-2CDD-D7BD684EBB50}"/>
              </a:ext>
            </a:extLst>
          </p:cNvPr>
          <p:cNvSpPr txBox="1"/>
          <p:nvPr userDrawn="1">
            <p:extLst>
              <p:ext uri="{1162E1C5-73C7-4A58-AE30-91384D911F3F}">
                <p184:classification xmlns:p184="http://schemas.microsoft.com/office/powerpoint/2018/4/main" val="hdr"/>
              </p:ext>
            </p:extLst>
          </p:nvPr>
        </p:nvSpPr>
        <p:spPr>
          <a:xfrm>
            <a:off x="3712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083249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3200">
          <a:solidFill>
            <a:srgbClr val="EE3224"/>
          </a:solidFill>
          <a:latin typeface="+mj-lt"/>
          <a:ea typeface="+mj-ea"/>
          <a:cs typeface="+mj-cs"/>
        </a:defRPr>
      </a:lvl1pPr>
      <a:lvl2pPr algn="l" rtl="0" eaLnBrk="1" fontAlgn="base" hangingPunct="1">
        <a:spcBef>
          <a:spcPct val="0"/>
        </a:spcBef>
        <a:spcAft>
          <a:spcPct val="0"/>
        </a:spcAft>
        <a:defRPr sz="3200">
          <a:solidFill>
            <a:srgbClr val="EE3224"/>
          </a:solidFill>
          <a:latin typeface="Arial" charset="0"/>
          <a:cs typeface="Arial" charset="0"/>
        </a:defRPr>
      </a:lvl2pPr>
      <a:lvl3pPr algn="l" rtl="0" eaLnBrk="1" fontAlgn="base" hangingPunct="1">
        <a:spcBef>
          <a:spcPct val="0"/>
        </a:spcBef>
        <a:spcAft>
          <a:spcPct val="0"/>
        </a:spcAft>
        <a:defRPr sz="3200">
          <a:solidFill>
            <a:srgbClr val="EE3224"/>
          </a:solidFill>
          <a:latin typeface="Arial" charset="0"/>
          <a:cs typeface="Arial" charset="0"/>
        </a:defRPr>
      </a:lvl3pPr>
      <a:lvl4pPr algn="l" rtl="0" eaLnBrk="1" fontAlgn="base" hangingPunct="1">
        <a:spcBef>
          <a:spcPct val="0"/>
        </a:spcBef>
        <a:spcAft>
          <a:spcPct val="0"/>
        </a:spcAft>
        <a:defRPr sz="3200">
          <a:solidFill>
            <a:srgbClr val="EE3224"/>
          </a:solidFill>
          <a:latin typeface="Arial" charset="0"/>
          <a:cs typeface="Arial" charset="0"/>
        </a:defRPr>
      </a:lvl4pPr>
      <a:lvl5pPr algn="l" rtl="0" eaLnBrk="1" fontAlgn="base" hangingPunct="1">
        <a:spcBef>
          <a:spcPct val="0"/>
        </a:spcBef>
        <a:spcAft>
          <a:spcPct val="0"/>
        </a:spcAft>
        <a:defRPr sz="3200">
          <a:solidFill>
            <a:srgbClr val="EE3224"/>
          </a:solidFill>
          <a:latin typeface="Arial"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317500" indent="-304800" algn="l" rtl="0" eaLnBrk="1" fontAlgn="base" hangingPunct="1">
        <a:spcBef>
          <a:spcPct val="50000"/>
        </a:spcBef>
        <a:spcAft>
          <a:spcPct val="0"/>
        </a:spcAft>
        <a:buClr>
          <a:srgbClr val="887E6E"/>
        </a:buClr>
        <a:buChar char="•"/>
        <a:defRPr sz="2800">
          <a:solidFill>
            <a:schemeClr val="tx1"/>
          </a:solidFill>
          <a:latin typeface="+mn-lt"/>
          <a:ea typeface="+mn-ea"/>
          <a:cs typeface="+mn-cs"/>
        </a:defRPr>
      </a:lvl1pPr>
      <a:lvl2pPr marL="635000" indent="-3175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2pPr>
      <a:lvl3pPr marL="1016000" indent="-2540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3pPr>
      <a:lvl4pPr marL="1333500" indent="-317500" algn="l" rtl="0" eaLnBrk="1" fontAlgn="base" hangingPunct="1">
        <a:spcBef>
          <a:spcPct val="25000"/>
        </a:spcBef>
        <a:spcAft>
          <a:spcPct val="0"/>
        </a:spcAft>
        <a:buClr>
          <a:srgbClr val="887E6E"/>
        </a:buClr>
        <a:buChar char="–"/>
        <a:defRPr sz="2400">
          <a:solidFill>
            <a:schemeClr val="tx1"/>
          </a:solidFill>
          <a:latin typeface="+mn-lt"/>
          <a:cs typeface="+mn-cs"/>
        </a:defRPr>
      </a:lvl4pPr>
      <a:lvl5pPr marL="1714500" indent="-2540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43377"/>
            <a:ext cx="7082263" cy="1482513"/>
          </a:xfrm>
          <a:prstGeom prst="rect">
            <a:avLst/>
          </a:prstGeom>
        </p:spPr>
        <p:txBody>
          <a:bodyPr vert="horz" lIns="91440" tIns="45720" rIns="91440" bIns="45720" rtlCol="0" anchor="ctr">
            <a:normAutofit/>
          </a:bodyPr>
          <a:lstStyle/>
          <a:p>
            <a:r>
              <a:rPr lang="en-US" dirty="0">
                <a:solidFill>
                  <a:srgbClr val="FAC800"/>
                </a:solidFill>
              </a:rPr>
              <a:t>—</a:t>
            </a:r>
            <a:br>
              <a:rPr lang="en-US" dirty="0"/>
            </a:br>
            <a:r>
              <a:rPr lang="en-US" dirty="0"/>
              <a:t>Click to edit Master title style</a:t>
            </a:r>
          </a:p>
        </p:txBody>
      </p:sp>
      <p:sp>
        <p:nvSpPr>
          <p:cNvPr id="3" name="Text Placeholder 2"/>
          <p:cNvSpPr>
            <a:spLocks noGrp="1"/>
          </p:cNvSpPr>
          <p:nvPr>
            <p:ph type="body" idx="1"/>
          </p:nvPr>
        </p:nvSpPr>
        <p:spPr>
          <a:xfrm>
            <a:off x="457200" y="1757082"/>
            <a:ext cx="8229600" cy="404427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4720" y="791847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791847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AD006 Associate Degree in IT</a:t>
            </a:r>
          </a:p>
        </p:txBody>
      </p:sp>
      <p:pic>
        <p:nvPicPr>
          <p:cNvPr id="10" name="Picture 9"/>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1" name="Oval 12"/>
          <p:cNvSpPr/>
          <p:nvPr/>
        </p:nvSpPr>
        <p:spPr>
          <a:xfrm rot="5400000">
            <a:off x="8032558" y="-220198"/>
            <a:ext cx="434043" cy="874440"/>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Rectangle 21"/>
          <p:cNvSpPr/>
          <p:nvPr/>
        </p:nvSpPr>
        <p:spPr>
          <a:xfrm rot="5400000">
            <a:off x="8023763" y="61949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FAC8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6" name="TextBox 5">
            <a:extLst>
              <a:ext uri="{FF2B5EF4-FFF2-40B4-BE49-F238E27FC236}">
                <a16:creationId xmlns:a16="http://schemas.microsoft.com/office/drawing/2014/main" id="{50B17F3B-6996-423A-B00E-6F691299A9CD}"/>
              </a:ext>
            </a:extLst>
          </p:cNvPr>
          <p:cNvSpPr txBox="1"/>
          <p:nvPr>
            <p:extLst>
              <p:ext uri="{1162E1C5-73C7-4A58-AE30-91384D911F3F}">
                <p184:classification xmlns:p184="http://schemas.microsoft.com/office/powerpoint/2018/4/main" val="hdr"/>
              </p:ext>
            </p:extLst>
          </p:nvPr>
        </p:nvSpPr>
        <p:spPr>
          <a:xfrm>
            <a:off x="3712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40020232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dt="0"/>
  <p:txStyles>
    <p:titleStyle>
      <a:lvl1pPr algn="l" defTabSz="457200" rtl="0" eaLnBrk="1" latinLnBrk="0" hangingPunct="1">
        <a:spcBef>
          <a:spcPct val="0"/>
        </a:spcBef>
        <a:buNone/>
        <a:defRPr sz="3200" b="1" i="0" kern="1200">
          <a:solidFill>
            <a:srgbClr val="000054"/>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4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hyperlink" Target="Examples/area.html" TargetMode="Externa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hyperlink" Target="Examples/OnLoad.html" TargetMode="Externa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hyperlink" Target="Examples/DropDownMenu.html" TargetMode="Externa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Examples/js_functions_events_02.html" TargetMode="External"/><Relationship Id="rId2" Type="http://schemas.openxmlformats.org/officeDocument/2006/relationships/hyperlink" Target="Examples/js_functions_events_01.html"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hyperlink" Target="Examples/js_functions_events_03.html" TargetMode="Externa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hyperlink" Target="Examples/js_functions_events_04.html" TargetMode="Externa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COSC2446: Web Programming</a:t>
            </a:r>
          </a:p>
        </p:txBody>
      </p:sp>
      <p:sp>
        <p:nvSpPr>
          <p:cNvPr id="3" name="Subtitle 2"/>
          <p:cNvSpPr>
            <a:spLocks noGrp="1"/>
          </p:cNvSpPr>
          <p:nvPr>
            <p:ph type="subTitle" idx="1"/>
          </p:nvPr>
        </p:nvSpPr>
        <p:spPr/>
        <p:txBody>
          <a:bodyPr/>
          <a:lstStyle/>
          <a:p>
            <a:r>
              <a:rPr lang="en-AU" dirty="0"/>
              <a:t>JavaScript Functions and Events</a:t>
            </a:r>
          </a:p>
        </p:txBody>
      </p:sp>
    </p:spTree>
    <p:extLst>
      <p:ext uri="{BB962C8B-B14F-4D97-AF65-F5344CB8AC3E}">
        <p14:creationId xmlns:p14="http://schemas.microsoft.com/office/powerpoint/2010/main" val="55565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an External JavaScript File</a:t>
            </a:r>
          </a:p>
        </p:txBody>
      </p:sp>
      <p:sp>
        <p:nvSpPr>
          <p:cNvPr id="3" name="Content Placeholder 2"/>
          <p:cNvSpPr>
            <a:spLocks noGrp="1"/>
          </p:cNvSpPr>
          <p:nvPr>
            <p:ph idx="1"/>
          </p:nvPr>
        </p:nvSpPr>
        <p:spPr/>
        <p:txBody>
          <a:bodyPr>
            <a:normAutofit/>
          </a:bodyPr>
          <a:lstStyle/>
          <a:p>
            <a:r>
              <a:rPr lang="en-AU" sz="2400" dirty="0"/>
              <a:t>the script element links to the external file using the </a:t>
            </a:r>
            <a:r>
              <a:rPr lang="en-AU" sz="2400" dirty="0" err="1">
                <a:solidFill>
                  <a:srgbClr val="FF0000"/>
                </a:solidFill>
              </a:rPr>
              <a:t>src</a:t>
            </a:r>
            <a:r>
              <a:rPr lang="en-AU" sz="2400" dirty="0"/>
              <a:t> attribute</a:t>
            </a:r>
          </a:p>
          <a:p>
            <a:r>
              <a:rPr lang="en-AU" sz="2400" dirty="0"/>
              <a:t>the </a:t>
            </a:r>
            <a:r>
              <a:rPr lang="en-AU" sz="2400" dirty="0">
                <a:solidFill>
                  <a:schemeClr val="tx2"/>
                </a:solidFill>
              </a:rPr>
              <a:t>async</a:t>
            </a:r>
            <a:r>
              <a:rPr lang="en-AU" sz="2400" dirty="0"/>
              <a:t> attribute (which has no value) improves performance and is not mandatory</a:t>
            </a:r>
          </a:p>
          <a:p>
            <a:r>
              <a:rPr lang="en-AU" sz="2400" dirty="0"/>
              <a:t>the external file has a </a:t>
            </a:r>
            <a:r>
              <a:rPr lang="en-AU" sz="2400" dirty="0">
                <a:solidFill>
                  <a:schemeClr val="tx2"/>
                </a:solidFill>
              </a:rPr>
              <a:t>.</a:t>
            </a:r>
            <a:r>
              <a:rPr lang="en-AU" sz="2400" dirty="0" err="1">
                <a:solidFill>
                  <a:schemeClr val="tx2"/>
                </a:solidFill>
              </a:rPr>
              <a:t>js</a:t>
            </a:r>
            <a:r>
              <a:rPr lang="en-AU" sz="2400" dirty="0">
                <a:solidFill>
                  <a:schemeClr val="tx2"/>
                </a:solidFill>
              </a:rPr>
              <a:t> </a:t>
            </a:r>
            <a:r>
              <a:rPr lang="en-AU" sz="2400" dirty="0"/>
              <a:t>extension</a:t>
            </a:r>
          </a:p>
          <a:p>
            <a:r>
              <a:rPr lang="en-AU" sz="2400" dirty="0"/>
              <a:t>the external file contains no HTML markup</a:t>
            </a:r>
          </a:p>
          <a:p>
            <a:r>
              <a:rPr lang="en-AU" sz="2400" dirty="0"/>
              <a:t>the external file may contain functions and other JavaScript code. </a:t>
            </a:r>
            <a:r>
              <a:rPr lang="en-AU" sz="2400" u="sng" dirty="0"/>
              <a:t>Anything not in a function will be executed automatically</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54966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Calculate Area</a:t>
            </a:r>
          </a:p>
        </p:txBody>
      </p:sp>
      <p:sp>
        <p:nvSpPr>
          <p:cNvPr id="3" name="Content Placeholder 2"/>
          <p:cNvSpPr>
            <a:spLocks noGrp="1"/>
          </p:cNvSpPr>
          <p:nvPr>
            <p:ph idx="1"/>
          </p:nvPr>
        </p:nvSpPr>
        <p:spPr/>
        <p:txBody>
          <a:bodyPr>
            <a:normAutofit/>
          </a:bodyPr>
          <a:lstStyle/>
          <a:p>
            <a:pPr marL="12700" indent="0">
              <a:buNone/>
            </a:pPr>
            <a:r>
              <a:rPr lang="en-AU" sz="2400" dirty="0"/>
              <a:t>A function to calculate the area of a rectangle needs the length and the width, multiplies them, and returns the result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function </a:t>
            </a:r>
            <a:r>
              <a:rPr lang="en-AU" sz="2800" dirty="0" err="1">
                <a:latin typeface="Courier New" panose="02070309020205020404" pitchFamily="49" charset="0"/>
                <a:cs typeface="Courier New" panose="02070309020205020404" pitchFamily="49" charset="0"/>
              </a:rPr>
              <a:t>calculateArea</a:t>
            </a:r>
            <a:r>
              <a:rPr lang="en-AU" sz="2800" dirty="0">
                <a:latin typeface="Courier New" panose="02070309020205020404" pitchFamily="49" charset="0"/>
                <a:cs typeface="Courier New" panose="02070309020205020404" pitchFamily="49" charset="0"/>
              </a:rPr>
              <a:t>(l, w)</a:t>
            </a:r>
          </a:p>
          <a:p>
            <a:pPr marL="12700" indent="0">
              <a:buNone/>
            </a:pPr>
            <a:r>
              <a:rPr lang="en-AU" sz="2800" dirty="0">
                <a:latin typeface="Courier New" panose="02070309020205020404" pitchFamily="49" charset="0"/>
                <a:cs typeface="Courier New" panose="02070309020205020404" pitchFamily="49" charset="0"/>
              </a:rPr>
              <a:t>{</a:t>
            </a:r>
          </a:p>
          <a:p>
            <a:pPr marL="12700" indent="0">
              <a:buNone/>
            </a:pPr>
            <a:r>
              <a:rPr lang="en-AU" sz="2800" dirty="0">
                <a:latin typeface="Courier New" panose="02070309020205020404" pitchFamily="49" charset="0"/>
                <a:cs typeface="Courier New" panose="02070309020205020404" pitchFamily="49" charset="0"/>
              </a:rPr>
              <a:t>	let area = l*w;</a:t>
            </a:r>
          </a:p>
          <a:p>
            <a:pPr marL="12700" indent="0">
              <a:buNone/>
            </a:pPr>
            <a:r>
              <a:rPr lang="en-AU" sz="2800" dirty="0">
                <a:latin typeface="Courier New" panose="02070309020205020404" pitchFamily="49" charset="0"/>
                <a:cs typeface="Courier New" panose="02070309020205020404" pitchFamily="49" charset="0"/>
              </a:rPr>
              <a:t>	return area;</a:t>
            </a:r>
          </a:p>
          <a:p>
            <a:pPr marL="12700" indent="0">
              <a:buNone/>
            </a:pPr>
            <a:r>
              <a:rPr lang="en-AU" sz="2800" dirty="0">
                <a:latin typeface="Courier New" panose="02070309020205020404" pitchFamily="49" charset="0"/>
                <a:cs typeface="Courier New" panose="02070309020205020404" pitchFamily="49" charset="0"/>
              </a:rPr>
              <a:t>}</a:t>
            </a:r>
          </a:p>
          <a:p>
            <a:pPr marL="12700" indent="0">
              <a:buNone/>
            </a:pP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03426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Calling the Function</a:t>
            </a:r>
          </a:p>
        </p:txBody>
      </p:sp>
      <p:sp>
        <p:nvSpPr>
          <p:cNvPr id="3" name="Content Placeholder 2"/>
          <p:cNvSpPr>
            <a:spLocks noGrp="1"/>
          </p:cNvSpPr>
          <p:nvPr>
            <p:ph idx="1"/>
          </p:nvPr>
        </p:nvSpPr>
        <p:spPr/>
        <p:txBody>
          <a:bodyPr>
            <a:normAutofit/>
          </a:bodyPr>
          <a:lstStyle/>
          <a:p>
            <a:pPr marL="12700" indent="0">
              <a:buNone/>
            </a:pPr>
            <a:r>
              <a:rPr lang="en-AU" sz="2400" dirty="0"/>
              <a:t>Our web page links to the JavaScript file with this function in it and uses (calls) the function with some fixed numbers. This script element is in the body of the web page</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&lt;script&gt;</a:t>
            </a:r>
          </a:p>
          <a:p>
            <a:pPr marL="12700" indent="0">
              <a:buNone/>
            </a:pPr>
            <a:r>
              <a:rPr lang="en-AU" sz="2800" dirty="0">
                <a:latin typeface="Courier New" panose="02070309020205020404" pitchFamily="49" charset="0"/>
                <a:cs typeface="Courier New" panose="02070309020205020404" pitchFamily="49" charset="0"/>
              </a:rPr>
              <a:t>alert(</a:t>
            </a:r>
            <a:r>
              <a:rPr lang="en-AU" sz="2800" dirty="0" err="1">
                <a:latin typeface="Courier New" panose="02070309020205020404" pitchFamily="49" charset="0"/>
                <a:cs typeface="Courier New" panose="02070309020205020404" pitchFamily="49" charset="0"/>
              </a:rPr>
              <a:t>calculateArea</a:t>
            </a:r>
            <a:r>
              <a:rPr lang="en-AU" sz="2800" dirty="0">
                <a:latin typeface="Courier New" panose="02070309020205020404" pitchFamily="49" charset="0"/>
                <a:cs typeface="Courier New" panose="02070309020205020404" pitchFamily="49" charset="0"/>
              </a:rPr>
              <a:t>(3,5));</a:t>
            </a:r>
          </a:p>
          <a:p>
            <a:pPr marL="12700" indent="0">
              <a:buNone/>
            </a:pPr>
            <a:r>
              <a:rPr lang="en-AU" sz="2800" dirty="0">
                <a:latin typeface="Courier New" panose="02070309020205020404" pitchFamily="49" charset="0"/>
                <a:cs typeface="Courier New" panose="02070309020205020404" pitchFamily="49" charset="0"/>
              </a:rPr>
              <a:t>&lt;/script&gt;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45742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User Input</a:t>
            </a:r>
          </a:p>
        </p:txBody>
      </p:sp>
      <p:sp>
        <p:nvSpPr>
          <p:cNvPr id="3" name="Content Placeholder 2"/>
          <p:cNvSpPr>
            <a:spLocks noGrp="1"/>
          </p:cNvSpPr>
          <p:nvPr>
            <p:ph idx="1"/>
          </p:nvPr>
        </p:nvSpPr>
        <p:spPr/>
        <p:txBody>
          <a:bodyPr>
            <a:normAutofit/>
          </a:bodyPr>
          <a:lstStyle/>
          <a:p>
            <a:pPr marL="12700" indent="0">
              <a:buNone/>
            </a:pPr>
            <a:r>
              <a:rPr lang="en-AU" sz="2400" dirty="0"/>
              <a:t>Perhaps you would like the user to provide the numbers</a:t>
            </a:r>
          </a:p>
          <a:p>
            <a:pPr marL="12700" indent="0">
              <a:buNone/>
            </a:pPr>
            <a:endParaRPr lang="en-AU" dirty="0"/>
          </a:p>
          <a:p>
            <a:pPr marL="12700" indent="0">
              <a:buNone/>
            </a:pPr>
            <a:r>
              <a:rPr lang="en-AU" sz="2400" dirty="0">
                <a:latin typeface="Courier New" panose="02070309020205020404" pitchFamily="49" charset="0"/>
                <a:cs typeface="Courier New" panose="02070309020205020404" pitchFamily="49" charset="0"/>
              </a:rPr>
              <a:t>function </a:t>
            </a:r>
            <a:r>
              <a:rPr lang="en-AU" sz="2400" dirty="0" err="1">
                <a:latin typeface="Courier New" panose="02070309020205020404" pitchFamily="49" charset="0"/>
                <a:cs typeface="Courier New" panose="02070309020205020404" pitchFamily="49" charset="0"/>
              </a:rPr>
              <a:t>calculateArea</a:t>
            </a:r>
            <a:r>
              <a:rPr lang="en-AU" sz="2400" dirty="0">
                <a:latin typeface="Courier New" panose="02070309020205020404" pitchFamily="49" charset="0"/>
                <a:cs typeface="Courier New" panose="02070309020205020404" pitchFamily="49" charset="0"/>
              </a:rPr>
              <a:t>() {</a:t>
            </a:r>
          </a:p>
          <a:p>
            <a:pPr marL="330200" lvl="1" indent="0">
              <a:buNone/>
            </a:pPr>
            <a:r>
              <a:rPr lang="en-AU" sz="1800" dirty="0">
                <a:latin typeface="Courier New" panose="02070309020205020404" pitchFamily="49" charset="0"/>
                <a:cs typeface="Courier New" panose="02070309020205020404" pitchFamily="49" charset="0"/>
              </a:rPr>
              <a:t>let length = </a:t>
            </a:r>
            <a:r>
              <a:rPr lang="en-AU" sz="1800" dirty="0" err="1">
                <a:latin typeface="Courier New" panose="02070309020205020404" pitchFamily="49" charset="0"/>
                <a:cs typeface="Courier New" panose="02070309020205020404" pitchFamily="49" charset="0"/>
              </a:rPr>
              <a:t>document.getElementById</a:t>
            </a:r>
            <a:r>
              <a:rPr lang="en-AU" sz="1800" dirty="0">
                <a:latin typeface="Courier New" panose="02070309020205020404" pitchFamily="49" charset="0"/>
                <a:cs typeface="Courier New" panose="02070309020205020404" pitchFamily="49" charset="0"/>
              </a:rPr>
              <a:t>("field1").value;</a:t>
            </a:r>
          </a:p>
          <a:p>
            <a:pPr marL="330200" lvl="1" indent="0">
              <a:buNone/>
            </a:pPr>
            <a:r>
              <a:rPr lang="en-AU" sz="1800" dirty="0">
                <a:latin typeface="Courier New" panose="02070309020205020404" pitchFamily="49" charset="0"/>
                <a:cs typeface="Courier New" panose="02070309020205020404" pitchFamily="49" charset="0"/>
              </a:rPr>
              <a:t>let width = </a:t>
            </a:r>
            <a:r>
              <a:rPr lang="en-AU" sz="1800" dirty="0" err="1">
                <a:latin typeface="Courier New" panose="02070309020205020404" pitchFamily="49" charset="0"/>
                <a:cs typeface="Courier New" panose="02070309020205020404" pitchFamily="49" charset="0"/>
              </a:rPr>
              <a:t>document.getElementById</a:t>
            </a:r>
            <a:r>
              <a:rPr lang="en-AU" sz="1800" dirty="0">
                <a:latin typeface="Courier New" panose="02070309020205020404" pitchFamily="49" charset="0"/>
                <a:cs typeface="Courier New" panose="02070309020205020404" pitchFamily="49" charset="0"/>
              </a:rPr>
              <a:t>("field2").value;</a:t>
            </a:r>
          </a:p>
          <a:p>
            <a:pPr marL="330200" lvl="1" indent="0">
              <a:buNone/>
            </a:pPr>
            <a:r>
              <a:rPr lang="en-AU" sz="1800" dirty="0">
                <a:latin typeface="Courier New" panose="02070309020205020404" pitchFamily="49" charset="0"/>
                <a:cs typeface="Courier New" panose="02070309020205020404" pitchFamily="49" charset="0"/>
              </a:rPr>
              <a:t>let area = length * width;</a:t>
            </a:r>
          </a:p>
          <a:p>
            <a:pPr marL="330200" lvl="1" indent="0">
              <a:buNone/>
            </a:pPr>
            <a:r>
              <a:rPr lang="en-AU" sz="1800" dirty="0" err="1">
                <a:latin typeface="Courier New" panose="02070309020205020404" pitchFamily="49" charset="0"/>
                <a:cs typeface="Courier New" panose="02070309020205020404" pitchFamily="49" charset="0"/>
              </a:rPr>
              <a:t>document.getElementById</a:t>
            </a:r>
            <a:r>
              <a:rPr lang="en-AU" sz="1800" dirty="0">
                <a:latin typeface="Courier New" panose="02070309020205020404" pitchFamily="49" charset="0"/>
                <a:cs typeface="Courier New" panose="02070309020205020404" pitchFamily="49" charset="0"/>
              </a:rPr>
              <a:t>("field3").value = area;</a:t>
            </a:r>
          </a:p>
          <a:p>
            <a:pPr marL="12700" indent="0">
              <a:buNone/>
            </a:pPr>
            <a:r>
              <a:rPr lang="en-AU" sz="2400" dirty="0">
                <a:latin typeface="Courier New" panose="02070309020205020404" pitchFamily="49" charset="0"/>
                <a:cs typeface="Courier New" panose="02070309020205020404" pitchFamily="49" charset="0"/>
              </a:rPr>
              <a:t>}</a:t>
            </a:r>
          </a:p>
          <a:p>
            <a:pPr marL="12700" indent="0">
              <a:buNone/>
            </a:pPr>
            <a:r>
              <a:rPr lang="en-AU" dirty="0" err="1">
                <a:hlinkClick r:id="rId2"/>
              </a:rPr>
              <a:t>area.html</a:t>
            </a:r>
            <a:endParaRPr lang="en-AU" dirty="0"/>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9697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672"/>
            <a:ext cx="7082263" cy="1482513"/>
          </a:xfrm>
        </p:spPr>
        <p:txBody>
          <a:bodyPr/>
          <a:lstStyle/>
          <a:p>
            <a:r>
              <a:rPr lang="en-AU" dirty="0"/>
              <a:t>Events</a:t>
            </a:r>
          </a:p>
        </p:txBody>
      </p:sp>
      <p:sp>
        <p:nvSpPr>
          <p:cNvPr id="3" name="Content Placeholder 2"/>
          <p:cNvSpPr>
            <a:spLocks noGrp="1"/>
          </p:cNvSpPr>
          <p:nvPr>
            <p:ph idx="1"/>
          </p:nvPr>
        </p:nvSpPr>
        <p:spPr>
          <a:xfrm>
            <a:off x="457200" y="1904185"/>
            <a:ext cx="8229600" cy="4044279"/>
          </a:xfrm>
        </p:spPr>
        <p:txBody>
          <a:bodyPr>
            <a:normAutofit/>
          </a:bodyPr>
          <a:lstStyle/>
          <a:p>
            <a:pPr marL="12700" indent="0">
              <a:buNone/>
            </a:pPr>
            <a:r>
              <a:rPr lang="en-AU" sz="2400" dirty="0"/>
              <a:t>A function can be called when some event occurs. Common events include:</a:t>
            </a:r>
          </a:p>
          <a:p>
            <a:r>
              <a:rPr lang="en-AU" sz="2400" dirty="0"/>
              <a:t>click on a button</a:t>
            </a:r>
          </a:p>
          <a:p>
            <a:r>
              <a:rPr lang="en-AU" sz="2400" dirty="0"/>
              <a:t>mouse over some page element</a:t>
            </a:r>
          </a:p>
          <a:p>
            <a:r>
              <a:rPr lang="en-AU" sz="2400" dirty="0"/>
              <a:t>page finishes loading (not an event caused by the user directly)</a:t>
            </a:r>
          </a:p>
          <a:p>
            <a:r>
              <a:rPr lang="en-AU" sz="2400" dirty="0">
                <a:hlinkClick r:id="rId2"/>
              </a:rPr>
              <a:t>full list of events</a:t>
            </a:r>
            <a:endParaRPr lang="en-AU" sz="2400" dirty="0"/>
          </a:p>
          <a:p>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13099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err="1"/>
              <a:t>onclick</a:t>
            </a:r>
            <a:r>
              <a:rPr lang="en-AU" dirty="0"/>
              <a:t> event</a:t>
            </a:r>
          </a:p>
        </p:txBody>
      </p:sp>
      <p:sp>
        <p:nvSpPr>
          <p:cNvPr id="3" name="Content Placeholder 2"/>
          <p:cNvSpPr>
            <a:spLocks noGrp="1"/>
          </p:cNvSpPr>
          <p:nvPr>
            <p:ph idx="1"/>
          </p:nvPr>
        </p:nvSpPr>
        <p:spPr/>
        <p:txBody>
          <a:bodyPr>
            <a:normAutofit/>
          </a:bodyPr>
          <a:lstStyle/>
          <a:p>
            <a:pPr marL="12700" indent="0">
              <a:buNone/>
            </a:pPr>
            <a:r>
              <a:rPr lang="en-AU" sz="2400" dirty="0"/>
              <a:t>We can cause a function to be called when a button is clicked on with</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&lt;button </a:t>
            </a:r>
            <a:r>
              <a:rPr lang="en-AU" sz="2800" dirty="0" err="1">
                <a:latin typeface="Courier New" panose="02070309020205020404" pitchFamily="49" charset="0"/>
                <a:cs typeface="Courier New" panose="02070309020205020404" pitchFamily="49" charset="0"/>
              </a:rPr>
              <a:t>onclick</a:t>
            </a:r>
            <a:r>
              <a:rPr lang="en-AU" sz="2800" dirty="0">
                <a:latin typeface="Courier New" panose="02070309020205020404" pitchFamily="49" charset="0"/>
                <a:cs typeface="Courier New" panose="02070309020205020404" pitchFamily="49" charset="0"/>
              </a:rPr>
              <a:t>=alert("Hello");&gt;Click Me&lt;/button&gt;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18648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Clicking on Other Elements</a:t>
            </a:r>
          </a:p>
        </p:txBody>
      </p:sp>
      <p:sp>
        <p:nvSpPr>
          <p:cNvPr id="3" name="Content Placeholder 2"/>
          <p:cNvSpPr>
            <a:spLocks noGrp="1"/>
          </p:cNvSpPr>
          <p:nvPr>
            <p:ph idx="1"/>
          </p:nvPr>
        </p:nvSpPr>
        <p:spPr/>
        <p:txBody>
          <a:bodyPr/>
          <a:lstStyle/>
          <a:p>
            <a:pPr marL="12700" indent="0">
              <a:buNone/>
            </a:pPr>
            <a:r>
              <a:rPr lang="en-AU" sz="2400" dirty="0"/>
              <a:t>We can assign handling an </a:t>
            </a:r>
            <a:r>
              <a:rPr lang="en-AU" sz="2400" dirty="0">
                <a:solidFill>
                  <a:srgbClr val="FF0000"/>
                </a:solidFill>
              </a:rPr>
              <a:t>onclick</a:t>
            </a:r>
            <a:r>
              <a:rPr lang="en-AU" sz="2400" dirty="0"/>
              <a:t> event to any element on the page in the same way we did for the button.</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&lt;h1 onclick=alert("Hello");&gt;Click Me&lt;/h1&gt;</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71638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err="1"/>
              <a:t>onmouseover</a:t>
            </a:r>
            <a:r>
              <a:rPr lang="en-AU" dirty="0"/>
              <a:t> event</a:t>
            </a:r>
          </a:p>
        </p:txBody>
      </p:sp>
      <p:sp>
        <p:nvSpPr>
          <p:cNvPr id="3" name="Content Placeholder 2"/>
          <p:cNvSpPr>
            <a:spLocks noGrp="1"/>
          </p:cNvSpPr>
          <p:nvPr>
            <p:ph idx="1"/>
          </p:nvPr>
        </p:nvSpPr>
        <p:spPr/>
        <p:txBody>
          <a:bodyPr/>
          <a:lstStyle/>
          <a:p>
            <a:pPr marL="12700" indent="0">
              <a:buNone/>
            </a:pPr>
            <a:r>
              <a:rPr lang="en-AU" sz="2400" dirty="0"/>
              <a:t>When the user moves the mouse over a page element an </a:t>
            </a:r>
            <a:r>
              <a:rPr lang="en-AU" sz="2400" dirty="0" err="1">
                <a:solidFill>
                  <a:schemeClr val="tx2"/>
                </a:solidFill>
              </a:rPr>
              <a:t>onmouseover</a:t>
            </a:r>
            <a:r>
              <a:rPr lang="en-AU" sz="2400" dirty="0"/>
              <a:t> event occurs. We can assign a function to this just as we did for the onclick event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&lt;button </a:t>
            </a:r>
            <a:r>
              <a:rPr lang="en-AU" sz="2800" dirty="0" err="1">
                <a:latin typeface="Courier New" panose="02070309020205020404" pitchFamily="49" charset="0"/>
                <a:cs typeface="Courier New" panose="02070309020205020404" pitchFamily="49" charset="0"/>
              </a:rPr>
              <a:t>onmouseover</a:t>
            </a:r>
            <a:r>
              <a:rPr lang="en-AU" sz="2800" dirty="0">
                <a:latin typeface="Courier New" panose="02070309020205020404" pitchFamily="49" charset="0"/>
                <a:cs typeface="Courier New" panose="02070309020205020404" pitchFamily="49" charset="0"/>
              </a:rPr>
              <a:t>=alert("Hello");&gt;Mouse Over Me&lt;/button&gt;</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41223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err="1"/>
              <a:t>onload</a:t>
            </a:r>
            <a:r>
              <a:rPr lang="en-AU" dirty="0"/>
              <a:t> Event</a:t>
            </a:r>
          </a:p>
        </p:txBody>
      </p:sp>
      <p:sp>
        <p:nvSpPr>
          <p:cNvPr id="3" name="Content Placeholder 2"/>
          <p:cNvSpPr>
            <a:spLocks noGrp="1"/>
          </p:cNvSpPr>
          <p:nvPr>
            <p:ph idx="1"/>
          </p:nvPr>
        </p:nvSpPr>
        <p:spPr/>
        <p:txBody>
          <a:bodyPr>
            <a:normAutofit/>
          </a:bodyPr>
          <a:lstStyle/>
          <a:p>
            <a:pPr marL="12700" indent="0">
              <a:buNone/>
            </a:pPr>
            <a:r>
              <a:rPr lang="en-AU" sz="2400" dirty="0"/>
              <a:t>When a page has finished loading all the content into the browser window, an </a:t>
            </a:r>
            <a:r>
              <a:rPr lang="en-AU" sz="2400" dirty="0" err="1">
                <a:solidFill>
                  <a:schemeClr val="tx2"/>
                </a:solidFill>
              </a:rPr>
              <a:t>onload</a:t>
            </a:r>
            <a:r>
              <a:rPr lang="en-AU" sz="2400" dirty="0"/>
              <a:t> event occurs. Sometimes we want a function to be called when this happens. A simple way to do this is to assign an onload function to the window, which can be done in an external file</a:t>
            </a:r>
          </a:p>
          <a:p>
            <a:pPr marL="12700" indent="0">
              <a:buNone/>
            </a:pPr>
            <a:endParaRPr lang="en-AU" sz="2400" dirty="0"/>
          </a:p>
          <a:p>
            <a:pPr marL="12700" indent="0">
              <a:buNone/>
            </a:pPr>
            <a:r>
              <a:rPr lang="en-AU" sz="2400" dirty="0" err="1">
                <a:latin typeface="Courier New" panose="02070309020205020404" pitchFamily="49" charset="0"/>
                <a:cs typeface="Courier New" panose="02070309020205020404" pitchFamily="49" charset="0"/>
              </a:rPr>
              <a:t>window.onload</a:t>
            </a:r>
            <a:r>
              <a:rPr lang="en-AU" sz="2400" dirty="0">
                <a:latin typeface="Courier New" panose="02070309020205020404" pitchFamily="49" charset="0"/>
                <a:cs typeface="Courier New" panose="02070309020205020404" pitchFamily="49" charset="0"/>
              </a:rPr>
              <a:t> = </a:t>
            </a:r>
            <a:r>
              <a:rPr lang="en-AU" sz="2400" dirty="0" err="1">
                <a:latin typeface="Courier New" panose="02070309020205020404" pitchFamily="49" charset="0"/>
                <a:cs typeface="Courier New" panose="02070309020205020404" pitchFamily="49" charset="0"/>
              </a:rPr>
              <a:t>functionName</a:t>
            </a:r>
            <a:r>
              <a:rPr lang="en-AU" sz="2400" dirty="0">
                <a:latin typeface="Courier New" panose="02070309020205020404" pitchFamily="49" charset="0"/>
                <a:cs typeface="Courier New" panose="02070309020205020404" pitchFamily="49" charset="0"/>
              </a:rPr>
              <a:t>;</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latin typeface="Courier New" panose="02070309020205020404" pitchFamily="49" charset="0"/>
                <a:cs typeface="Courier New" panose="02070309020205020404" pitchFamily="49" charset="0"/>
              </a:rPr>
              <a:t>function </a:t>
            </a:r>
            <a:r>
              <a:rPr lang="en-AU" sz="2400" dirty="0" err="1">
                <a:latin typeface="Courier New" panose="02070309020205020404" pitchFamily="49" charset="0"/>
                <a:cs typeface="Courier New" panose="02070309020205020404" pitchFamily="49" charset="0"/>
              </a:rPr>
              <a:t>functionName</a:t>
            </a:r>
            <a:r>
              <a:rPr lang="en-AU" sz="24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07236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Finding a page element</a:t>
            </a:r>
          </a:p>
        </p:txBody>
      </p:sp>
      <p:sp>
        <p:nvSpPr>
          <p:cNvPr id="3" name="Content Placeholder 2"/>
          <p:cNvSpPr>
            <a:spLocks noGrp="1"/>
          </p:cNvSpPr>
          <p:nvPr>
            <p:ph idx="1"/>
          </p:nvPr>
        </p:nvSpPr>
        <p:spPr/>
        <p:txBody>
          <a:bodyPr/>
          <a:lstStyle/>
          <a:p>
            <a:pPr marL="12700" indent="0">
              <a:buNone/>
            </a:pPr>
            <a:r>
              <a:rPr lang="en-AU" sz="2400" dirty="0"/>
              <a:t>The easiest way to find a page element is to give it an id, and then use the </a:t>
            </a:r>
            <a:r>
              <a:rPr lang="en-AU" sz="2400" dirty="0" err="1">
                <a:solidFill>
                  <a:schemeClr val="tx2"/>
                </a:solidFill>
              </a:rPr>
              <a:t>document.getElementById</a:t>
            </a:r>
            <a:r>
              <a:rPr lang="en-AU" sz="2400" dirty="0"/>
              <a:t>("</a:t>
            </a:r>
            <a:r>
              <a:rPr lang="en-AU" sz="2400" dirty="0" err="1"/>
              <a:t>idName</a:t>
            </a:r>
            <a:r>
              <a:rPr lang="en-AU" sz="2400" dirty="0"/>
              <a:t>") function. The following example changes the content of a div when the page loads. Say we have the following code in a web page</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&lt;div id=test&gt;Lorem ipsum&lt;/div&gt;</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3404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Normal Page Loading</a:t>
            </a:r>
          </a:p>
        </p:txBody>
      </p:sp>
      <p:sp>
        <p:nvSpPr>
          <p:cNvPr id="3" name="Content Placeholder 2"/>
          <p:cNvSpPr>
            <a:spLocks noGrp="1"/>
          </p:cNvSpPr>
          <p:nvPr>
            <p:ph idx="1"/>
          </p:nvPr>
        </p:nvSpPr>
        <p:spPr/>
        <p:txBody>
          <a:bodyPr>
            <a:normAutofit/>
          </a:bodyPr>
          <a:lstStyle/>
          <a:p>
            <a:pPr marL="12700" indent="0">
              <a:buNone/>
            </a:pPr>
            <a:r>
              <a:rPr lang="en-AU" sz="2400" dirty="0"/>
              <a:t>All the examples from last week had a script element in the body of the page. As the browser renders the page, from top to bottom, it executes the JavaScript in any script elements it finds.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63941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1248"/>
            <a:ext cx="7815943" cy="4784123"/>
          </a:xfrm>
        </p:spPr>
        <p:txBody>
          <a:bodyPr/>
          <a:lstStyle/>
          <a:p>
            <a:pPr marL="12700" indent="0">
              <a:buNone/>
            </a:pPr>
            <a:r>
              <a:rPr lang="en-AU" sz="2400" dirty="0" err="1">
                <a:latin typeface="Courier New" panose="02070309020205020404" pitchFamily="49" charset="0"/>
                <a:cs typeface="Courier New" panose="02070309020205020404" pitchFamily="49" charset="0"/>
              </a:rPr>
              <a:t>window.onload</a:t>
            </a:r>
            <a:r>
              <a:rPr lang="en-AU" sz="2400" dirty="0">
                <a:latin typeface="Courier New" panose="02070309020205020404" pitchFamily="49" charset="0"/>
                <a:cs typeface="Courier New" panose="02070309020205020404" pitchFamily="49" charset="0"/>
              </a:rPr>
              <a:t> = </a:t>
            </a:r>
            <a:r>
              <a:rPr lang="en-AU" sz="2400" dirty="0" err="1">
                <a:latin typeface="Courier New" panose="02070309020205020404" pitchFamily="49" charset="0"/>
                <a:cs typeface="Courier New" panose="02070309020205020404" pitchFamily="49" charset="0"/>
              </a:rPr>
              <a:t>addContent</a:t>
            </a:r>
            <a:r>
              <a:rPr lang="en-AU" sz="2400" dirty="0">
                <a:latin typeface="Courier New" panose="02070309020205020404" pitchFamily="49" charset="0"/>
                <a:cs typeface="Courier New" panose="02070309020205020404" pitchFamily="49" charset="0"/>
              </a:rPr>
              <a:t>;</a:t>
            </a:r>
          </a:p>
          <a:p>
            <a:pPr marL="12700" indent="0">
              <a:buNone/>
            </a:pPr>
            <a:r>
              <a:rPr lang="en-AU" sz="2400" dirty="0">
                <a:latin typeface="Courier New" panose="02070309020205020404" pitchFamily="49" charset="0"/>
                <a:cs typeface="Courier New" panose="02070309020205020404" pitchFamily="49" charset="0"/>
              </a:rPr>
              <a:t> </a:t>
            </a:r>
          </a:p>
          <a:p>
            <a:pPr marL="12700" indent="0">
              <a:buNone/>
            </a:pPr>
            <a:r>
              <a:rPr lang="en-AU" sz="2400" dirty="0">
                <a:latin typeface="Courier New" panose="02070309020205020404" pitchFamily="49" charset="0"/>
                <a:cs typeface="Courier New" panose="02070309020205020404" pitchFamily="49" charset="0"/>
              </a:rPr>
              <a:t>function </a:t>
            </a:r>
            <a:r>
              <a:rPr lang="en-AU" sz="2400" dirty="0" err="1">
                <a:latin typeface="Courier New" panose="02070309020205020404" pitchFamily="49" charset="0"/>
                <a:cs typeface="Courier New" panose="02070309020205020404" pitchFamily="49" charset="0"/>
              </a:rPr>
              <a:t>addContent</a:t>
            </a:r>
            <a:r>
              <a:rPr lang="en-AU" sz="2400" dirty="0">
                <a:latin typeface="Courier New" panose="02070309020205020404" pitchFamily="49" charset="0"/>
                <a:cs typeface="Courier New" panose="02070309020205020404" pitchFamily="49" charset="0"/>
              </a:rPr>
              <a:t>()</a:t>
            </a:r>
          </a:p>
          <a:p>
            <a:pPr marL="12700" indent="0">
              <a:buNone/>
            </a:pPr>
            <a:r>
              <a:rPr lang="en-AU" sz="2400" dirty="0">
                <a:latin typeface="Courier New" panose="02070309020205020404" pitchFamily="49" charset="0"/>
                <a:cs typeface="Courier New" panose="02070309020205020404" pitchFamily="49" charset="0"/>
              </a:rPr>
              <a:t>{</a:t>
            </a:r>
          </a:p>
          <a:p>
            <a:pPr marL="12700" indent="0">
              <a:buNone/>
            </a:pPr>
            <a:r>
              <a:rPr lang="en-AU" sz="2400" dirty="0">
                <a:latin typeface="Courier New" panose="02070309020205020404" pitchFamily="49" charset="0"/>
                <a:cs typeface="Courier New" panose="02070309020205020404" pitchFamily="49" charset="0"/>
              </a:rPr>
              <a:t>	let </a:t>
            </a:r>
            <a:r>
              <a:rPr lang="en-AU" sz="2400" dirty="0" err="1">
                <a:latin typeface="Courier New" panose="02070309020205020404" pitchFamily="49" charset="0"/>
                <a:cs typeface="Courier New" panose="02070309020205020404" pitchFamily="49" charset="0"/>
              </a:rPr>
              <a:t>theDiv</a:t>
            </a:r>
            <a:r>
              <a:rPr lang="en-AU" sz="2400" dirty="0">
                <a:latin typeface="Courier New" panose="02070309020205020404" pitchFamily="49" charset="0"/>
                <a:cs typeface="Courier New" panose="02070309020205020404" pitchFamily="49" charset="0"/>
              </a:rPr>
              <a:t> = 	</a:t>
            </a:r>
            <a:r>
              <a:rPr lang="en-AU" sz="2400" dirty="0" err="1">
                <a:latin typeface="Courier New" panose="02070309020205020404" pitchFamily="49" charset="0"/>
                <a:cs typeface="Courier New" panose="02070309020205020404" pitchFamily="49" charset="0"/>
              </a:rPr>
              <a:t>document.getElementById</a:t>
            </a:r>
            <a:r>
              <a:rPr lang="en-AU" sz="2400" dirty="0">
                <a:latin typeface="Courier New" panose="02070309020205020404" pitchFamily="49" charset="0"/>
                <a:cs typeface="Courier New" panose="02070309020205020404" pitchFamily="49" charset="0"/>
              </a:rPr>
              <a:t>("test");</a:t>
            </a:r>
          </a:p>
          <a:p>
            <a:pPr marL="12700" indent="0">
              <a:buNone/>
            </a:pP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theDiv.innerHTML</a:t>
            </a:r>
            <a:r>
              <a:rPr lang="en-AU" sz="2400" dirty="0">
                <a:latin typeface="Courier New" panose="02070309020205020404" pitchFamily="49" charset="0"/>
                <a:cs typeface="Courier New" panose="02070309020205020404" pitchFamily="49" charset="0"/>
              </a:rPr>
              <a:t> = "Have a nice day";</a:t>
            </a:r>
          </a:p>
          <a:p>
            <a:pPr marL="12700" indent="0">
              <a:buNone/>
            </a:pP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theDiv.style</a:t>
            </a:r>
            <a:r>
              <a:rPr lang="en-AU" sz="2400" dirty="0">
                <a:latin typeface="Courier New" panose="02070309020205020404" pitchFamily="49" charset="0"/>
                <a:cs typeface="Courier New" panose="02070309020205020404" pitchFamily="49" charset="0"/>
              </a:rPr>
              <a:t> = "</a:t>
            </a:r>
            <a:r>
              <a:rPr lang="en-AU" sz="2400" dirty="0" err="1">
                <a:latin typeface="Courier New" panose="02070309020205020404" pitchFamily="49" charset="0"/>
                <a:cs typeface="Courier New" panose="02070309020205020404" pitchFamily="49" charset="0"/>
              </a:rPr>
              <a:t>color:blue</a:t>
            </a:r>
            <a:r>
              <a:rPr lang="en-AU" sz="2400" dirty="0">
                <a:latin typeface="Courier New" panose="02070309020205020404" pitchFamily="49" charset="0"/>
                <a:cs typeface="Courier New" panose="02070309020205020404" pitchFamily="49" charset="0"/>
              </a:rPr>
              <a:t>";</a:t>
            </a:r>
          </a:p>
          <a:p>
            <a:pPr marL="12700" indent="0">
              <a:buNone/>
            </a:pPr>
            <a:r>
              <a:rPr lang="en-AU" sz="2400" dirty="0">
                <a:latin typeface="Courier New" panose="02070309020205020404" pitchFamily="49" charset="0"/>
                <a:cs typeface="Courier New" panose="02070309020205020404" pitchFamily="49" charset="0"/>
              </a:rPr>
              <a:t>}</a:t>
            </a:r>
          </a:p>
          <a:p>
            <a:pPr marL="12700" indent="0">
              <a:buNone/>
            </a:pPr>
            <a:r>
              <a:rPr lang="en-AU" dirty="0">
                <a:hlinkClick r:id="rId2"/>
              </a:rPr>
              <a:t>OnLoad.html</a:t>
            </a:r>
            <a:endParaRPr lang="en-AU" dirty="0"/>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792525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a:t>Dropdown Menu (</a:t>
            </a:r>
            <a:r>
              <a:rPr lang="en-AU" sz="2400" dirty="0" err="1">
                <a:hlinkClick r:id="rId2"/>
              </a:rPr>
              <a:t>DropDownMenu.html</a:t>
            </a:r>
            <a:r>
              <a:rPr lang="en-AU" sz="2400" dirty="0">
                <a:hlinkClick r:id="rId2"/>
              </a:rPr>
              <a:t> </a:t>
            </a:r>
            <a:r>
              <a:rPr lang="en-AU" sz="2400" dirty="0"/>
              <a:t>on Canvas)</a:t>
            </a:r>
          </a:p>
        </p:txBody>
      </p:sp>
      <p:sp>
        <p:nvSpPr>
          <p:cNvPr id="3" name="Content Placeholder 2"/>
          <p:cNvSpPr>
            <a:spLocks noGrp="1"/>
          </p:cNvSpPr>
          <p:nvPr>
            <p:ph idx="1"/>
          </p:nvPr>
        </p:nvSpPr>
        <p:spPr>
          <a:xfrm>
            <a:off x="457200" y="2106387"/>
            <a:ext cx="7944394" cy="3397432"/>
          </a:xfrm>
        </p:spPr>
        <p:txBody>
          <a:bodyPr/>
          <a:lstStyle/>
          <a:p>
            <a:pPr marL="12700" indent="0">
              <a:buNone/>
            </a:pPr>
            <a:r>
              <a:rPr lang="en-AU" sz="1800" dirty="0"/>
              <a:t>&lt;!DOCTYPE html&gt;</a:t>
            </a:r>
          </a:p>
          <a:p>
            <a:pPr marL="12700" indent="0">
              <a:buNone/>
            </a:pPr>
            <a:r>
              <a:rPr lang="en-AU" sz="1800" dirty="0"/>
              <a:t>&lt;html lang=</a:t>
            </a:r>
            <a:r>
              <a:rPr lang="en-AU" sz="1800" dirty="0" err="1"/>
              <a:t>en</a:t>
            </a:r>
            <a:r>
              <a:rPr lang="en-AU" sz="1800" dirty="0"/>
              <a:t>&gt;</a:t>
            </a:r>
          </a:p>
          <a:p>
            <a:pPr marL="12700" indent="0">
              <a:buNone/>
            </a:pPr>
            <a:r>
              <a:rPr lang="en-AU" sz="1800" dirty="0"/>
              <a:t>&lt;head&gt;</a:t>
            </a:r>
          </a:p>
          <a:p>
            <a:pPr marL="12700" indent="0">
              <a:buNone/>
            </a:pPr>
            <a:r>
              <a:rPr lang="en-AU" sz="1800" dirty="0"/>
              <a:t>	&lt;title&gt;Drop Down Menu&lt;/title&gt;</a:t>
            </a:r>
          </a:p>
          <a:p>
            <a:pPr marL="12700" indent="0">
              <a:buNone/>
            </a:pPr>
            <a:r>
              <a:rPr lang="en-AU" sz="1800" dirty="0"/>
              <a:t>	&lt;meta charset=utf-8&gt;</a:t>
            </a:r>
          </a:p>
          <a:p>
            <a:pPr marL="12700" indent="0">
              <a:buNone/>
            </a:pPr>
            <a:r>
              <a:rPr lang="en-AU" sz="1800" dirty="0"/>
              <a:t>	&lt;script </a:t>
            </a:r>
            <a:r>
              <a:rPr lang="en-AU" sz="1800" dirty="0" err="1"/>
              <a:t>src</a:t>
            </a:r>
            <a:r>
              <a:rPr lang="en-AU" sz="1800" dirty="0"/>
              <a:t>=menu.js&gt;&lt;/script&gt;</a:t>
            </a:r>
          </a:p>
          <a:p>
            <a:pPr marL="12700" indent="0">
              <a:buNone/>
            </a:pPr>
            <a:r>
              <a:rPr lang="en-AU" sz="1800" dirty="0"/>
              <a:t>&lt;/head&gt;</a:t>
            </a:r>
          </a:p>
          <a:p>
            <a:pPr marL="12700" indent="0">
              <a:buNone/>
            </a:pPr>
            <a:r>
              <a:rPr lang="en-AU" sz="1800" dirty="0"/>
              <a:t>&lt;body&gt;</a:t>
            </a:r>
          </a:p>
          <a:p>
            <a:pPr marL="12700" indent="0">
              <a:buNone/>
            </a:pPr>
            <a:r>
              <a:rPr lang="en-AU" dirty="0"/>
              <a:t>	</a:t>
            </a:r>
            <a:r>
              <a:rPr lang="en-AU" sz="1800" dirty="0"/>
              <a:t>&lt;h1&gt;Some Favourite Sites&lt;/h1&gt;</a:t>
            </a:r>
          </a:p>
          <a:p>
            <a:pPr marL="12700" indent="0">
              <a:buNone/>
            </a:pPr>
            <a:r>
              <a:rPr lang="en-AU" sz="1800" dirty="0"/>
              <a:t>	&lt;form&gt;</a:t>
            </a:r>
          </a:p>
          <a:p>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865016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continue…</a:t>
            </a:r>
          </a:p>
        </p:txBody>
      </p:sp>
      <p:sp>
        <p:nvSpPr>
          <p:cNvPr id="3" name="Content Placeholder 2"/>
          <p:cNvSpPr>
            <a:spLocks noGrp="1"/>
          </p:cNvSpPr>
          <p:nvPr>
            <p:ph idx="1"/>
          </p:nvPr>
        </p:nvSpPr>
        <p:spPr/>
        <p:txBody>
          <a:bodyPr/>
          <a:lstStyle/>
          <a:p>
            <a:pPr marL="12700" indent="0">
              <a:buNone/>
            </a:pPr>
            <a:r>
              <a:rPr lang="en-AU" sz="1800" dirty="0"/>
              <a:t>    &lt;select id="menu" </a:t>
            </a:r>
            <a:r>
              <a:rPr lang="en-AU" sz="1800" dirty="0" err="1"/>
              <a:t>onchange</a:t>
            </a:r>
            <a:r>
              <a:rPr lang="en-AU" sz="1800" dirty="0"/>
              <a:t>=</a:t>
            </a:r>
            <a:r>
              <a:rPr lang="en-AU" sz="1800" dirty="0" err="1"/>
              <a:t>doMenu</a:t>
            </a:r>
            <a:r>
              <a:rPr lang="en-AU" sz="1800" dirty="0"/>
              <a:t>();&gt;</a:t>
            </a:r>
          </a:p>
          <a:p>
            <a:pPr marL="12700" indent="0">
              <a:buNone/>
            </a:pPr>
            <a:r>
              <a:rPr lang="en-AU" sz="1800" dirty="0"/>
              <a:t>            	&lt;option value=""&gt;Select site...&lt;/option&gt;</a:t>
            </a:r>
          </a:p>
          <a:p>
            <a:pPr marL="12700" indent="0">
              <a:buNone/>
            </a:pPr>
            <a:r>
              <a:rPr lang="en-AU" sz="1800" dirty="0"/>
              <a:t>           	&lt;option value="http://www.google.com"&gt;Google&lt;/option&gt;</a:t>
            </a:r>
          </a:p>
          <a:p>
            <a:pPr marL="12700" indent="0">
              <a:buNone/>
            </a:pPr>
            <a:r>
              <a:rPr lang="en-AU" sz="1800" dirty="0"/>
              <a:t>           	&lt;option value="http://www.amazon.com"&gt;Amazon&lt;/option&gt;</a:t>
            </a:r>
          </a:p>
          <a:p>
            <a:pPr marL="12700" indent="0">
              <a:buNone/>
            </a:pPr>
            <a:r>
              <a:rPr lang="en-AU" sz="1800" dirty="0"/>
              <a:t>           	&lt;option value="http://www.cgsociety.org"&gt;CG Society&lt;/option&gt;</a:t>
            </a:r>
          </a:p>
          <a:p>
            <a:pPr marL="12700" indent="0">
              <a:buNone/>
            </a:pPr>
            <a:r>
              <a:rPr lang="en-AU" sz="1800"/>
              <a:t>         	&lt;</a:t>
            </a:r>
            <a:r>
              <a:rPr lang="en-AU" sz="1800" dirty="0"/>
              <a:t>option value="http://www.blenderartists.org"&gt;Blender Artists&lt;/option&gt;</a:t>
            </a:r>
          </a:p>
          <a:p>
            <a:pPr marL="12700" indent="0">
              <a:buNone/>
            </a:pPr>
            <a:r>
              <a:rPr lang="en-AU" sz="1800" dirty="0"/>
              <a:t>     &lt;/select&gt;</a:t>
            </a:r>
          </a:p>
          <a:p>
            <a:pPr marL="12700" indent="0">
              <a:buNone/>
            </a:pPr>
            <a:r>
              <a:rPr lang="en-AU" sz="1800" dirty="0"/>
              <a:t>     &lt;/form&gt;</a:t>
            </a:r>
          </a:p>
          <a:p>
            <a:pPr marL="12700" indent="0">
              <a:buNone/>
            </a:pPr>
            <a:r>
              <a:rPr lang="en-AU" sz="1800" dirty="0"/>
              <a:t>&lt;/body&gt;</a:t>
            </a:r>
          </a:p>
          <a:p>
            <a:pPr marL="12700" indent="0">
              <a:buNone/>
            </a:pPr>
            <a:r>
              <a:rPr lang="en-AU" sz="1800" dirty="0"/>
              <a:t>&lt;/html&gt;</a:t>
            </a:r>
          </a:p>
          <a:p>
            <a:endParaRPr lang="en-AU" sz="18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92136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menu.js</a:t>
            </a:r>
          </a:p>
        </p:txBody>
      </p:sp>
      <p:sp>
        <p:nvSpPr>
          <p:cNvPr id="3" name="Content Placeholder 2"/>
          <p:cNvSpPr>
            <a:spLocks noGrp="1"/>
          </p:cNvSpPr>
          <p:nvPr>
            <p:ph idx="1"/>
          </p:nvPr>
        </p:nvSpPr>
        <p:spPr/>
        <p:txBody>
          <a:bodyPr/>
          <a:lstStyle/>
          <a:p>
            <a:pPr marL="12700" indent="0">
              <a:buNone/>
            </a:pPr>
            <a:r>
              <a:rPr lang="en-AU" dirty="0"/>
              <a:t>function </a:t>
            </a:r>
            <a:r>
              <a:rPr lang="en-AU" dirty="0" err="1"/>
              <a:t>doMenu</a:t>
            </a:r>
            <a:r>
              <a:rPr lang="en-AU" dirty="0"/>
              <a:t>() </a:t>
            </a:r>
          </a:p>
          <a:p>
            <a:pPr marL="12700" indent="0">
              <a:buNone/>
            </a:pPr>
            <a:r>
              <a:rPr lang="en-AU" dirty="0"/>
              <a:t>{ </a:t>
            </a:r>
          </a:p>
          <a:p>
            <a:pPr marL="12700" indent="0">
              <a:buNone/>
            </a:pPr>
            <a:r>
              <a:rPr lang="en-AU" sz="2000" dirty="0"/>
              <a:t>	let menu = </a:t>
            </a:r>
            <a:r>
              <a:rPr lang="en-AU" sz="2000" dirty="0" err="1"/>
              <a:t>document.getElementById</a:t>
            </a:r>
            <a:r>
              <a:rPr lang="en-AU" sz="2000" dirty="0"/>
              <a:t>("menu");</a:t>
            </a:r>
          </a:p>
          <a:p>
            <a:pPr marL="12700" indent="0">
              <a:buNone/>
            </a:pPr>
            <a:r>
              <a:rPr lang="en-AU" sz="2000" dirty="0"/>
              <a:t>	let </a:t>
            </a:r>
            <a:r>
              <a:rPr lang="en-AU" sz="2000" dirty="0" err="1"/>
              <a:t>optionNumber</a:t>
            </a:r>
            <a:r>
              <a:rPr lang="en-AU" sz="2000" dirty="0"/>
              <a:t> = </a:t>
            </a:r>
            <a:r>
              <a:rPr lang="en-AU" sz="2000" dirty="0" err="1"/>
              <a:t>menu.options.selectedIndex</a:t>
            </a:r>
            <a:r>
              <a:rPr lang="en-AU" sz="2000" dirty="0"/>
              <a:t>;</a:t>
            </a:r>
          </a:p>
          <a:p>
            <a:pPr marL="12700" indent="0">
              <a:buNone/>
            </a:pPr>
            <a:r>
              <a:rPr lang="en-AU" sz="2000" dirty="0"/>
              <a:t> 	let </a:t>
            </a:r>
            <a:r>
              <a:rPr lang="en-AU" sz="2000" dirty="0" err="1"/>
              <a:t>url</a:t>
            </a:r>
            <a:r>
              <a:rPr lang="en-AU" sz="2000" dirty="0"/>
              <a:t> = </a:t>
            </a:r>
            <a:r>
              <a:rPr lang="en-AU" sz="2000" dirty="0" err="1"/>
              <a:t>menu.options</a:t>
            </a:r>
            <a:r>
              <a:rPr lang="en-AU" sz="2000" dirty="0"/>
              <a:t>[</a:t>
            </a:r>
            <a:r>
              <a:rPr lang="en-AU" sz="2000" dirty="0" err="1"/>
              <a:t>optionNumber</a:t>
            </a:r>
            <a:r>
              <a:rPr lang="en-AU" sz="2000" dirty="0"/>
              <a:t>].value; </a:t>
            </a:r>
          </a:p>
          <a:p>
            <a:pPr marL="12700" indent="0">
              <a:buNone/>
            </a:pPr>
            <a:r>
              <a:rPr lang="en-AU" sz="2000" dirty="0"/>
              <a:t>	</a:t>
            </a:r>
            <a:r>
              <a:rPr lang="en-AU" sz="2000" dirty="0" err="1"/>
              <a:t>location.href</a:t>
            </a:r>
            <a:r>
              <a:rPr lang="en-AU" sz="2000" dirty="0"/>
              <a:t>=</a:t>
            </a:r>
            <a:r>
              <a:rPr lang="en-AU" sz="2000" dirty="0" err="1"/>
              <a:t>url</a:t>
            </a:r>
            <a:r>
              <a:rPr lang="en-AU" sz="2000" dirty="0"/>
              <a:t>;</a:t>
            </a:r>
          </a:p>
          <a:p>
            <a:pPr marL="12700" indent="0">
              <a:buNone/>
            </a:pPr>
            <a:r>
              <a:rPr lang="en-AU" dirty="0"/>
              <a: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41134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Events</a:t>
            </a:r>
          </a:p>
        </p:txBody>
      </p:sp>
      <p:sp>
        <p:nvSpPr>
          <p:cNvPr id="3" name="Content Placeholder 2"/>
          <p:cNvSpPr>
            <a:spLocks noGrp="1"/>
          </p:cNvSpPr>
          <p:nvPr>
            <p:ph idx="1"/>
          </p:nvPr>
        </p:nvSpPr>
        <p:spPr>
          <a:xfrm>
            <a:off x="457200" y="1697447"/>
            <a:ext cx="8229600" cy="4044279"/>
          </a:xfrm>
        </p:spPr>
        <p:txBody>
          <a:bodyPr>
            <a:normAutofit/>
          </a:bodyPr>
          <a:lstStyle/>
          <a:p>
            <a:pPr marL="12700" indent="0">
              <a:buNone/>
            </a:pPr>
            <a:r>
              <a:rPr lang="en-AU" sz="2400" dirty="0"/>
              <a:t>Events occur after a page has loaded. An event occurs in a web browser when something happens or something changes.</a:t>
            </a:r>
          </a:p>
          <a:p>
            <a:pPr marL="12700" indent="0">
              <a:buNone/>
            </a:pPr>
            <a:endParaRPr lang="en-AU" sz="2400" dirty="0"/>
          </a:p>
          <a:p>
            <a:r>
              <a:rPr lang="en-AU" sz="2400" dirty="0"/>
              <a:t>Some events are caused by the user, for example clicking on something or mouse over some page element</a:t>
            </a:r>
          </a:p>
          <a:p>
            <a:pPr marL="12700" indent="0">
              <a:buNone/>
            </a:pPr>
            <a:endParaRPr lang="en-AU" sz="2400" dirty="0"/>
          </a:p>
          <a:p>
            <a:r>
              <a:rPr lang="en-AU" sz="2400" dirty="0"/>
              <a:t>Some events are less direct, such as when a page has finished loading and displaying all the content. Still caused by user</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4420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Responding to Events</a:t>
            </a:r>
          </a:p>
        </p:txBody>
      </p:sp>
      <p:sp>
        <p:nvSpPr>
          <p:cNvPr id="3" name="Content Placeholder 2"/>
          <p:cNvSpPr>
            <a:spLocks noGrp="1"/>
          </p:cNvSpPr>
          <p:nvPr>
            <p:ph idx="1"/>
          </p:nvPr>
        </p:nvSpPr>
        <p:spPr/>
        <p:txBody>
          <a:bodyPr/>
          <a:lstStyle/>
          <a:p>
            <a:pPr marL="12700" indent="0">
              <a:buNone/>
            </a:pPr>
            <a:r>
              <a:rPr lang="en-AU" sz="2400" dirty="0"/>
              <a:t>JavaScript is used to respond to an event, meaning that the code will perform some action when the event occurs. The following example have a button element.</a:t>
            </a:r>
          </a:p>
          <a:p>
            <a:pPr marL="12700" indent="0">
              <a:buNone/>
            </a:pPr>
            <a:endParaRPr lang="en-AU" sz="2400" dirty="0"/>
          </a:p>
          <a:p>
            <a:pPr marL="12700" indent="0">
              <a:buNone/>
            </a:pPr>
            <a:r>
              <a:rPr lang="en-AU" dirty="0">
                <a:hlinkClick r:id="rId2"/>
              </a:rPr>
              <a:t>js_functions_events_01</a:t>
            </a:r>
            <a:r>
              <a:rPr lang="en-AU" dirty="0"/>
              <a:t> button with no code</a:t>
            </a:r>
          </a:p>
          <a:p>
            <a:pPr marL="12700" indent="0">
              <a:buNone/>
            </a:pPr>
            <a:r>
              <a:rPr lang="en-AU" dirty="0">
                <a:hlinkClick r:id="rId3"/>
              </a:rPr>
              <a:t>js_functions_events_02 </a:t>
            </a:r>
            <a:r>
              <a:rPr lang="en-AU" dirty="0"/>
              <a:t>button with event handling code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01215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Functions</a:t>
            </a:r>
          </a:p>
        </p:txBody>
      </p:sp>
      <p:sp>
        <p:nvSpPr>
          <p:cNvPr id="3" name="Content Placeholder 2"/>
          <p:cNvSpPr>
            <a:spLocks noGrp="1"/>
          </p:cNvSpPr>
          <p:nvPr>
            <p:ph idx="1"/>
          </p:nvPr>
        </p:nvSpPr>
        <p:spPr/>
        <p:txBody>
          <a:bodyPr>
            <a:normAutofit lnSpcReduction="10000"/>
          </a:bodyPr>
          <a:lstStyle/>
          <a:p>
            <a:pPr marL="12700" indent="0">
              <a:buNone/>
            </a:pPr>
            <a:r>
              <a:rPr lang="en-AU" sz="2400" dirty="0"/>
              <a:t>To create code that can be executed when some event occurs, we create a function – a set of JavaScript statements with a name and option for providing necessary information (parameters)</a:t>
            </a:r>
          </a:p>
          <a:p>
            <a:pPr marL="12700" indent="0">
              <a:buNone/>
            </a:pPr>
            <a:endParaRPr lang="en-AU" sz="2400" dirty="0"/>
          </a:p>
          <a:p>
            <a:pPr marL="12700" indent="0">
              <a:buNone/>
            </a:pPr>
            <a:r>
              <a:rPr lang="en-AU" sz="2400" dirty="0">
                <a:latin typeface="Courier New" panose="02070309020205020404" pitchFamily="49" charset="0"/>
                <a:cs typeface="Courier New" panose="02070309020205020404" pitchFamily="49" charset="0"/>
              </a:rPr>
              <a:t>function </a:t>
            </a:r>
            <a:r>
              <a:rPr lang="en-AU" sz="2400" dirty="0" err="1">
                <a:latin typeface="Courier New" panose="02070309020205020404" pitchFamily="49" charset="0"/>
                <a:cs typeface="Courier New" panose="02070309020205020404" pitchFamily="49" charset="0"/>
              </a:rPr>
              <a:t>functionName</a:t>
            </a:r>
            <a:r>
              <a:rPr lang="en-AU" sz="2400" dirty="0">
                <a:latin typeface="Courier New" panose="02070309020205020404" pitchFamily="49" charset="0"/>
                <a:cs typeface="Courier New" panose="02070309020205020404" pitchFamily="49" charset="0"/>
              </a:rPr>
              <a:t>(param1, param2,...)</a:t>
            </a:r>
          </a:p>
          <a:p>
            <a:pPr marL="12700" indent="0">
              <a:buNone/>
            </a:pPr>
            <a:r>
              <a:rPr lang="en-AU" sz="2400" dirty="0">
                <a:latin typeface="Courier New" panose="02070309020205020404" pitchFamily="49" charset="0"/>
                <a:cs typeface="Courier New" panose="02070309020205020404" pitchFamily="49" charset="0"/>
              </a:rPr>
              <a:t>{</a:t>
            </a:r>
          </a:p>
          <a:p>
            <a:pPr marL="12700" indent="0">
              <a:buNone/>
            </a:pPr>
            <a:r>
              <a:rPr lang="en-AU" sz="2400" dirty="0">
                <a:latin typeface="Courier New" panose="02070309020205020404" pitchFamily="49" charset="0"/>
                <a:cs typeface="Courier New" panose="02070309020205020404" pitchFamily="49" charset="0"/>
              </a:rPr>
              <a:t>	statement 1;</a:t>
            </a:r>
          </a:p>
          <a:p>
            <a:pPr marL="12700" indent="0">
              <a:buNone/>
            </a:pPr>
            <a:r>
              <a:rPr lang="en-AU" sz="2400" dirty="0">
                <a:latin typeface="Courier New" panose="02070309020205020404" pitchFamily="49" charset="0"/>
                <a:cs typeface="Courier New" panose="02070309020205020404" pitchFamily="49" charset="0"/>
              </a:rPr>
              <a:t>	statement 2;</a:t>
            </a:r>
          </a:p>
          <a:p>
            <a:pPr marL="12700" indent="0">
              <a:buNone/>
            </a:pPr>
            <a:r>
              <a:rPr lang="en-AU" sz="24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8549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Where to put our function?</a:t>
            </a:r>
          </a:p>
        </p:txBody>
      </p:sp>
      <p:sp>
        <p:nvSpPr>
          <p:cNvPr id="3" name="Content Placeholder 2"/>
          <p:cNvSpPr>
            <a:spLocks noGrp="1"/>
          </p:cNvSpPr>
          <p:nvPr>
            <p:ph idx="1"/>
          </p:nvPr>
        </p:nvSpPr>
        <p:spPr/>
        <p:txBody>
          <a:bodyPr>
            <a:normAutofit/>
          </a:bodyPr>
          <a:lstStyle/>
          <a:p>
            <a:r>
              <a:rPr lang="en-AU" sz="2400" dirty="0"/>
              <a:t>in a script element in the head of the page</a:t>
            </a:r>
          </a:p>
          <a:p>
            <a:endParaRPr lang="en-AU" sz="2400" dirty="0"/>
          </a:p>
          <a:p>
            <a:r>
              <a:rPr lang="en-AU" sz="2400" dirty="0"/>
              <a:t>in a separate file, linked to from a script element in the head of the page</a:t>
            </a:r>
          </a:p>
          <a:p>
            <a:endParaRPr lang="en-AU" sz="2400" dirty="0"/>
          </a:p>
          <a:p>
            <a:r>
              <a:rPr lang="en-AU" sz="2400" dirty="0"/>
              <a:t>sometimes scripts that link to external files are placed at the end of the page for performance reasons. Better now to use the </a:t>
            </a:r>
            <a:r>
              <a:rPr lang="en-AU" sz="2400" dirty="0" err="1">
                <a:solidFill>
                  <a:srgbClr val="FF0000"/>
                </a:solidFill>
              </a:rPr>
              <a:t>async</a:t>
            </a:r>
            <a:r>
              <a:rPr lang="en-AU" sz="2400" dirty="0"/>
              <a:t> attribute and place the script in the head</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06450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Calling the function</a:t>
            </a:r>
          </a:p>
        </p:txBody>
      </p:sp>
      <p:sp>
        <p:nvSpPr>
          <p:cNvPr id="3" name="Content Placeholder 2"/>
          <p:cNvSpPr>
            <a:spLocks noGrp="1"/>
          </p:cNvSpPr>
          <p:nvPr>
            <p:ph idx="1"/>
          </p:nvPr>
        </p:nvSpPr>
        <p:spPr/>
        <p:txBody>
          <a:bodyPr>
            <a:normAutofit/>
          </a:bodyPr>
          <a:lstStyle/>
          <a:p>
            <a:pPr marL="12700" indent="0">
              <a:buNone/>
            </a:pPr>
            <a:r>
              <a:rPr lang="en-AU" sz="2400" dirty="0"/>
              <a:t>In our first example we used the inbuilt </a:t>
            </a:r>
            <a:r>
              <a:rPr lang="en-AU" sz="2400" dirty="0">
                <a:solidFill>
                  <a:schemeClr val="tx2"/>
                </a:solidFill>
              </a:rPr>
              <a:t>alert() </a:t>
            </a:r>
            <a:r>
              <a:rPr lang="en-AU" sz="2400" dirty="0"/>
              <a:t>function to display a message box. In the next example we call our custom-made </a:t>
            </a:r>
            <a:r>
              <a:rPr lang="en-AU" sz="2400" dirty="0">
                <a:solidFill>
                  <a:schemeClr val="tx2"/>
                </a:solidFill>
              </a:rPr>
              <a:t>greet() </a:t>
            </a:r>
            <a:r>
              <a:rPr lang="en-AU" sz="2400" dirty="0"/>
              <a:t>function instead, when the button is clicked on</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50808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Greet Example</a:t>
            </a:r>
          </a:p>
        </p:txBody>
      </p:sp>
      <p:sp>
        <p:nvSpPr>
          <p:cNvPr id="3" name="Content Placeholder 2"/>
          <p:cNvSpPr>
            <a:spLocks noGrp="1"/>
          </p:cNvSpPr>
          <p:nvPr>
            <p:ph idx="1"/>
          </p:nvPr>
        </p:nvSpPr>
        <p:spPr/>
        <p:txBody>
          <a:bodyPr/>
          <a:lstStyle/>
          <a:p>
            <a:pPr marL="12700" indent="0">
              <a:buNone/>
            </a:pPr>
            <a:r>
              <a:rPr lang="en-AU" sz="2400" dirty="0"/>
              <a:t>This example uses the inbuilt </a:t>
            </a:r>
            <a:r>
              <a:rPr lang="en-AU" sz="2400" dirty="0">
                <a:solidFill>
                  <a:schemeClr val="tx2"/>
                </a:solidFill>
              </a:rPr>
              <a:t>prompt() </a:t>
            </a:r>
            <a:r>
              <a:rPr lang="en-AU" sz="2400" dirty="0"/>
              <a:t>function to ask the user for their name, and then uses </a:t>
            </a:r>
            <a:r>
              <a:rPr lang="en-AU" sz="2400" dirty="0">
                <a:solidFill>
                  <a:schemeClr val="tx2"/>
                </a:solidFill>
              </a:rPr>
              <a:t>alert() </a:t>
            </a:r>
            <a:r>
              <a:rPr lang="en-AU" sz="2400" dirty="0"/>
              <a:t>to display a greeting. This code is packaged inside the </a:t>
            </a:r>
            <a:r>
              <a:rPr lang="en-AU" sz="2400" dirty="0">
                <a:solidFill>
                  <a:schemeClr val="tx2"/>
                </a:solidFill>
              </a:rPr>
              <a:t>greet() </a:t>
            </a:r>
            <a:r>
              <a:rPr lang="en-AU" sz="2400" dirty="0"/>
              <a:t>function, which is executed when the user clicks on the button. The </a:t>
            </a:r>
            <a:r>
              <a:rPr lang="en-AU" sz="2400" dirty="0">
                <a:solidFill>
                  <a:schemeClr val="tx2"/>
                </a:solidFill>
              </a:rPr>
              <a:t>greet() </a:t>
            </a:r>
            <a:r>
              <a:rPr lang="en-AU" sz="2400" dirty="0"/>
              <a:t>function is defined in a script element in the head of the page.</a:t>
            </a:r>
          </a:p>
          <a:p>
            <a:pPr marL="12700" indent="0">
              <a:buNone/>
            </a:pPr>
            <a:endParaRPr lang="en-AU" dirty="0"/>
          </a:p>
          <a:p>
            <a:pPr marL="12700" indent="0">
              <a:buNone/>
            </a:pPr>
            <a:r>
              <a:rPr lang="en-AU" dirty="0">
                <a:hlinkClick r:id="rId2"/>
              </a:rPr>
              <a:t>js_functions_events_03</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60716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an External JavaScript File</a:t>
            </a:r>
          </a:p>
        </p:txBody>
      </p:sp>
      <p:sp>
        <p:nvSpPr>
          <p:cNvPr id="3" name="Content Placeholder 2"/>
          <p:cNvSpPr>
            <a:spLocks noGrp="1"/>
          </p:cNvSpPr>
          <p:nvPr>
            <p:ph idx="1"/>
          </p:nvPr>
        </p:nvSpPr>
        <p:spPr/>
        <p:txBody>
          <a:bodyPr/>
          <a:lstStyle/>
          <a:p>
            <a:pPr marL="12700" indent="0">
              <a:buNone/>
            </a:pPr>
            <a:r>
              <a:rPr lang="en-AU" sz="2400" dirty="0"/>
              <a:t>In the next example we have the same button and JavaScript as before, but the JavaScript is placed inside a separate (external) file called greet.js</a:t>
            </a:r>
          </a:p>
          <a:p>
            <a:pPr marL="12700" indent="0">
              <a:buNone/>
            </a:pPr>
            <a:r>
              <a:rPr lang="en-AU" sz="2400" dirty="0"/>
              <a:t>The web page links to this file with the </a:t>
            </a:r>
            <a:r>
              <a:rPr lang="en-AU" sz="2400" dirty="0" err="1">
                <a:solidFill>
                  <a:srgbClr val="FF0000"/>
                </a:solidFill>
              </a:rPr>
              <a:t>src</a:t>
            </a:r>
            <a:r>
              <a:rPr lang="en-AU" sz="2400" dirty="0"/>
              <a:t> attribute in the script element</a:t>
            </a:r>
          </a:p>
          <a:p>
            <a:pPr marL="12700" indent="0">
              <a:buNone/>
            </a:pPr>
            <a:endParaRPr lang="en-AU" dirty="0"/>
          </a:p>
          <a:p>
            <a:pPr marL="12700" indent="0">
              <a:buNone/>
            </a:pPr>
            <a:r>
              <a:rPr lang="en-AU" dirty="0">
                <a:hlinkClick r:id="rId2"/>
              </a:rPr>
              <a:t>js_functions_events_04</a:t>
            </a: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66103465"/>
      </p:ext>
    </p:extLst>
  </p:cSld>
  <p:clrMapOvr>
    <a:masterClrMapping/>
  </p:clrMapOvr>
</p:sld>
</file>

<file path=ppt/theme/theme1.xml><?xml version="1.0" encoding="utf-8"?>
<a:theme xmlns:a="http://schemas.openxmlformats.org/drawingml/2006/main" name="RMIT">
  <a:themeElements>
    <a:clrScheme name="Custom 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0000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MIT" id="{FE616B12-6088-4DD2-B40C-1D3AF1C087B8}" vid="{93217DBD-8111-416B-A491-3C12EDA3FEB4}"/>
    </a:ext>
  </a:extLst>
</a:theme>
</file>

<file path=ppt/theme/theme2.xml><?xml version="1.0" encoding="utf-8"?>
<a:theme xmlns:a="http://schemas.openxmlformats.org/drawingml/2006/main" name="1_RMIT">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MIT" id="{7EBCB4AA-6133-DD41-877A-46C20531796A}" vid="{B324DB9D-E1FF-9545-872F-B4E21B67B6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RMIT</Template>
  <TotalTime>1794</TotalTime>
  <Words>1363</Words>
  <Application>Microsoft Macintosh PowerPoint</Application>
  <PresentationFormat>On-screen Show (4:3)</PresentationFormat>
  <Paragraphs>159</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Courier New</vt:lpstr>
      <vt:lpstr>Lucida Grande</vt:lpstr>
      <vt:lpstr>RMIT</vt:lpstr>
      <vt:lpstr>1_RMIT</vt:lpstr>
      <vt:lpstr>COSC2446: Web Programming</vt:lpstr>
      <vt:lpstr>Normal Page Loading</vt:lpstr>
      <vt:lpstr>Events</vt:lpstr>
      <vt:lpstr>Responding to Events</vt:lpstr>
      <vt:lpstr>Functions</vt:lpstr>
      <vt:lpstr>Where to put our function?</vt:lpstr>
      <vt:lpstr>Calling the function</vt:lpstr>
      <vt:lpstr>Greet Example</vt:lpstr>
      <vt:lpstr>Using an External JavaScript File</vt:lpstr>
      <vt:lpstr>Using an External JavaScript File</vt:lpstr>
      <vt:lpstr>Calculate Area</vt:lpstr>
      <vt:lpstr>Calling the Function</vt:lpstr>
      <vt:lpstr>Getting User Input</vt:lpstr>
      <vt:lpstr>Events</vt:lpstr>
      <vt:lpstr>The onclick event</vt:lpstr>
      <vt:lpstr>Clicking on Other Elements</vt:lpstr>
      <vt:lpstr>The onmouseover event</vt:lpstr>
      <vt:lpstr>The onload Event</vt:lpstr>
      <vt:lpstr>Finding a page element</vt:lpstr>
      <vt:lpstr>PowerPoint Presentation</vt:lpstr>
      <vt:lpstr>Dropdown Menu (DropDownMenu.html on Canvas)</vt:lpstr>
      <vt:lpstr>continue…</vt:lpstr>
      <vt:lpstr>menu.js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dc:creator>
  <cp:lastModifiedBy>Tanya Unterberger</cp:lastModifiedBy>
  <cp:revision>163</cp:revision>
  <dcterms:created xsi:type="dcterms:W3CDTF">2017-01-17T23:32:53Z</dcterms:created>
  <dcterms:modified xsi:type="dcterms:W3CDTF">2024-08-19T01:04:42Z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2022-12-01T00:20:09Z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e4ba602f-d007-4953-9fe3-bfbc279e9571</vt:lpwstr>
  </property>
  <property fmtid="{D5CDD505-2E9C-101B-9397-08002B2CF9AE}" pid="8" name="MSIP_Label_8c3d088b-6243-4963-a2e2-8b321ab7f8fc_ContentBits">
    <vt:lpwstr>1</vt:lpwstr>
  </property>
  <property fmtid="{D5CDD505-2E9C-101B-9397-08002B2CF9AE}" pid="9" name="ClassificationContentMarkingHeaderLocations">
    <vt:lpwstr>RMIT:3\1_RMIT:6</vt:lpwstr>
  </property>
  <property fmtid="{D5CDD505-2E9C-101B-9397-08002B2CF9AE}" pid="10" name="ClassificationContentMarkingHeaderText">
    <vt:lpwstr>RMIT Classification: Trusted</vt:lpwstr>
  </property>
</Properties>
</file>