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2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4C3EF-5D15-BA44-A6F0-5A0B826C2359}" type="datetimeFigureOut">
              <a:rPr lang="en-US" smtClean="0"/>
              <a:t>06/02/17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B195-D3F7-0A49-98FA-3ED7DBE4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1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407" y="1016000"/>
            <a:ext cx="2436519" cy="341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60591" y="1326454"/>
            <a:ext cx="1512711" cy="54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0560" y="1461920"/>
            <a:ext cx="863600" cy="29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0591" y="2201342"/>
            <a:ext cx="1512711" cy="1091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91732" y="2319875"/>
            <a:ext cx="863600" cy="29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91732" y="2850452"/>
            <a:ext cx="863600" cy="29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591" y="3586113"/>
            <a:ext cx="1512711" cy="54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91732" y="3730987"/>
            <a:ext cx="863600" cy="29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File4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3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407" y="1016000"/>
            <a:ext cx="7826963" cy="4007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1346" y="1175942"/>
            <a:ext cx="7055557" cy="780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4360" y="1311407"/>
            <a:ext cx="6376329" cy="52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2621" y="2144866"/>
            <a:ext cx="7044282" cy="164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9371" y="2248370"/>
            <a:ext cx="6590831" cy="536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0195" y="3095014"/>
            <a:ext cx="5080006" cy="536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9450" y="3909695"/>
            <a:ext cx="7057453" cy="912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44936" y="4115277"/>
            <a:ext cx="5044561" cy="56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158980" y="1401704"/>
            <a:ext cx="6246518" cy="302918"/>
            <a:chOff x="1740370" y="5230519"/>
            <a:chExt cx="6246518" cy="302918"/>
          </a:xfrm>
        </p:grpSpPr>
        <p:sp>
          <p:nvSpPr>
            <p:cNvPr id="3" name="Oval 2"/>
            <p:cNvSpPr/>
            <p:nvPr/>
          </p:nvSpPr>
          <p:spPr>
            <a:xfrm>
              <a:off x="1740370" y="5277554"/>
              <a:ext cx="206963" cy="206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80635" y="5230519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Add requirements file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03035" y="5232400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Update requirements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85924" y="5232400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Modify requirements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6442" y="5232400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Specify solved time for problem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779925" y="5270025"/>
              <a:ext cx="206963" cy="20696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3" idx="6"/>
              <a:endCxn id="4" idx="1"/>
            </p:cNvCxnSpPr>
            <p:nvPr/>
          </p:nvCxnSpPr>
          <p:spPr>
            <a:xfrm>
              <a:off x="1947333" y="5381036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369733" y="5381038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788369" y="5381040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73140" y="5381034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561670" y="5381032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miley Face 38"/>
            <p:cNvSpPr/>
            <p:nvPr/>
          </p:nvSpPr>
          <p:spPr>
            <a:xfrm>
              <a:off x="3181585" y="5390446"/>
              <a:ext cx="188148" cy="131704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iley Face 40"/>
            <p:cNvSpPr/>
            <p:nvPr/>
          </p:nvSpPr>
          <p:spPr>
            <a:xfrm>
              <a:off x="4600221" y="5392322"/>
              <a:ext cx="188148" cy="13170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iley Face 41"/>
            <p:cNvSpPr/>
            <p:nvPr/>
          </p:nvSpPr>
          <p:spPr>
            <a:xfrm>
              <a:off x="5983110" y="5390446"/>
              <a:ext cx="188148" cy="13170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iley Face 42"/>
            <p:cNvSpPr/>
            <p:nvPr/>
          </p:nvSpPr>
          <p:spPr>
            <a:xfrm>
              <a:off x="7403628" y="5401733"/>
              <a:ext cx="188148" cy="13170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71407" y="780804"/>
            <a:ext cx="7826963" cy="114916"/>
            <a:chOff x="723194" y="780805"/>
            <a:chExt cx="7337779" cy="11491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723194" y="837259"/>
              <a:ext cx="7337779" cy="9408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32032" y="780805"/>
              <a:ext cx="0" cy="112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24837" y="782693"/>
              <a:ext cx="0" cy="112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304511" y="782695"/>
              <a:ext cx="0" cy="112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508176" y="782834"/>
              <a:ext cx="0" cy="112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851459" y="578913"/>
            <a:ext cx="233302" cy="190240"/>
          </a:xfrm>
          <a:prstGeom prst="rect">
            <a:avLst/>
          </a:prstGeom>
          <a:noFill/>
        </p:spPr>
        <p:txBody>
          <a:bodyPr wrap="square" lIns="36000" tIns="18000" rIns="36000" bIns="18000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t</a:t>
            </a:r>
            <a:r>
              <a:rPr lang="en-US" sz="1000" baseline="-25000" dirty="0" smtClean="0">
                <a:solidFill>
                  <a:srgbClr val="000000"/>
                </a:solidFill>
              </a:rPr>
              <a:t>4</a:t>
            </a:r>
            <a:endParaRPr lang="en-US" sz="1000" baseline="-2500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6148" y="592453"/>
            <a:ext cx="233302" cy="190240"/>
          </a:xfrm>
          <a:prstGeom prst="rect">
            <a:avLst/>
          </a:prstGeom>
          <a:noFill/>
        </p:spPr>
        <p:txBody>
          <a:bodyPr wrap="square" lIns="36000" tIns="18000" rIns="36000" bIns="18000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t</a:t>
            </a:r>
            <a:r>
              <a:rPr lang="en-US" sz="1000" baseline="-25000" dirty="0" smtClean="0">
                <a:solidFill>
                  <a:srgbClr val="000000"/>
                </a:solidFill>
              </a:rPr>
              <a:t>0</a:t>
            </a:r>
            <a:endParaRPr lang="en-US" sz="1000" baseline="-250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14108" y="592455"/>
            <a:ext cx="233302" cy="190240"/>
          </a:xfrm>
          <a:prstGeom prst="rect">
            <a:avLst/>
          </a:prstGeom>
          <a:noFill/>
        </p:spPr>
        <p:txBody>
          <a:bodyPr wrap="square" lIns="36000" tIns="18000" rIns="36000" bIns="18000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t</a:t>
            </a:r>
            <a:r>
              <a:rPr lang="en-US" sz="1000" baseline="-25000" dirty="0" smtClean="0">
                <a:solidFill>
                  <a:srgbClr val="000000"/>
                </a:solidFill>
              </a:rPr>
              <a:t>1</a:t>
            </a:r>
            <a:endParaRPr lang="en-US" sz="1000" baseline="-25000" dirty="0">
              <a:solidFill>
                <a:srgbClr val="00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062335" y="4258153"/>
            <a:ext cx="2054440" cy="301037"/>
            <a:chOff x="1892770" y="5890897"/>
            <a:chExt cx="2054440" cy="301037"/>
          </a:xfrm>
        </p:grpSpPr>
        <p:sp>
          <p:nvSpPr>
            <p:cNvPr id="23" name="Oval 22"/>
            <p:cNvSpPr/>
            <p:nvPr/>
          </p:nvSpPr>
          <p:spPr>
            <a:xfrm>
              <a:off x="1892770" y="5937932"/>
              <a:ext cx="206963" cy="206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33035" y="5890897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Update specification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740247" y="5937938"/>
              <a:ext cx="206963" cy="20696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3" idx="6"/>
              <a:endCxn id="24" idx="1"/>
            </p:cNvCxnSpPr>
            <p:nvPr/>
          </p:nvCxnSpPr>
          <p:spPr>
            <a:xfrm>
              <a:off x="2099733" y="6041414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521992" y="6048945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Smiley Face 56"/>
            <p:cNvSpPr/>
            <p:nvPr/>
          </p:nvSpPr>
          <p:spPr>
            <a:xfrm>
              <a:off x="3343392" y="6041420"/>
              <a:ext cx="188148" cy="131704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87230" y="2342378"/>
            <a:ext cx="6246518" cy="312321"/>
            <a:chOff x="2045170" y="6400763"/>
            <a:chExt cx="6246518" cy="312321"/>
          </a:xfrm>
        </p:grpSpPr>
        <p:sp>
          <p:nvSpPr>
            <p:cNvPr id="61" name="Oval 60"/>
            <p:cNvSpPr/>
            <p:nvPr/>
          </p:nvSpPr>
          <p:spPr>
            <a:xfrm>
              <a:off x="2045170" y="6447798"/>
              <a:ext cx="206963" cy="206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85435" y="6400763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Create Model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07835" y="6402644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Add Solver Method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90724" y="6402644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Modify method speed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711242" y="6402644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Fix bug on method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8084725" y="6440269"/>
              <a:ext cx="206963" cy="20696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stCxn id="61" idx="6"/>
              <a:endCxn id="62" idx="1"/>
            </p:cNvCxnSpPr>
            <p:nvPr/>
          </p:nvCxnSpPr>
          <p:spPr>
            <a:xfrm>
              <a:off x="2252133" y="6551280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674533" y="6551282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093169" y="6551284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477940" y="6551278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7866470" y="6551276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miley Face 71"/>
            <p:cNvSpPr/>
            <p:nvPr/>
          </p:nvSpPr>
          <p:spPr>
            <a:xfrm>
              <a:off x="3495792" y="6551286"/>
              <a:ext cx="188148" cy="131704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miley Face 72"/>
            <p:cNvSpPr/>
            <p:nvPr/>
          </p:nvSpPr>
          <p:spPr>
            <a:xfrm>
              <a:off x="6287910" y="6581380"/>
              <a:ext cx="188148" cy="131704"/>
            </a:xfrm>
            <a:prstGeom prst="smileyFace">
              <a:avLst/>
            </a:prstGeom>
            <a:solidFill>
              <a:srgbClr val="CCFFCC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iley Face 73"/>
            <p:cNvSpPr/>
            <p:nvPr/>
          </p:nvSpPr>
          <p:spPr>
            <a:xfrm>
              <a:off x="4905021" y="6570096"/>
              <a:ext cx="188148" cy="131704"/>
            </a:xfrm>
            <a:prstGeom prst="smileyFace">
              <a:avLst/>
            </a:prstGeom>
            <a:solidFill>
              <a:srgbClr val="CCFFCC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iley Face 74"/>
            <p:cNvSpPr/>
            <p:nvPr/>
          </p:nvSpPr>
          <p:spPr>
            <a:xfrm>
              <a:off x="7680203" y="6568001"/>
              <a:ext cx="188148" cy="13170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711211" y="3239845"/>
            <a:ext cx="4854225" cy="321893"/>
            <a:chOff x="2045170" y="6438391"/>
            <a:chExt cx="4854225" cy="321893"/>
          </a:xfrm>
        </p:grpSpPr>
        <p:sp>
          <p:nvSpPr>
            <p:cNvPr id="82" name="Oval 81"/>
            <p:cNvSpPr/>
            <p:nvPr/>
          </p:nvSpPr>
          <p:spPr>
            <a:xfrm>
              <a:off x="2045170" y="6485426"/>
              <a:ext cx="206963" cy="2069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485435" y="6438391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Create Test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907835" y="6440272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Write Test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90724" y="6440272"/>
              <a:ext cx="1185334" cy="30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Add further test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6692432" y="6495012"/>
              <a:ext cx="206963" cy="20696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82" idx="6"/>
              <a:endCxn id="83" idx="1"/>
            </p:cNvCxnSpPr>
            <p:nvPr/>
          </p:nvCxnSpPr>
          <p:spPr>
            <a:xfrm>
              <a:off x="2252133" y="6588908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3674533" y="6588910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5093169" y="6588912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474177" y="6606019"/>
              <a:ext cx="23330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Smiley Face 90"/>
            <p:cNvSpPr/>
            <p:nvPr/>
          </p:nvSpPr>
          <p:spPr>
            <a:xfrm>
              <a:off x="3495792" y="6588914"/>
              <a:ext cx="188148" cy="131704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iley Face 91"/>
            <p:cNvSpPr/>
            <p:nvPr/>
          </p:nvSpPr>
          <p:spPr>
            <a:xfrm>
              <a:off x="6287910" y="6619008"/>
              <a:ext cx="188148" cy="131704"/>
            </a:xfrm>
            <a:prstGeom prst="smileyFace">
              <a:avLst/>
            </a:prstGeom>
            <a:solidFill>
              <a:srgbClr val="CCFFCC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iley Face 92"/>
            <p:cNvSpPr/>
            <p:nvPr/>
          </p:nvSpPr>
          <p:spPr>
            <a:xfrm>
              <a:off x="6287910" y="6622744"/>
              <a:ext cx="188148" cy="13170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iley Face 93"/>
            <p:cNvSpPr/>
            <p:nvPr/>
          </p:nvSpPr>
          <p:spPr>
            <a:xfrm>
              <a:off x="4905021" y="6628580"/>
              <a:ext cx="188148" cy="131704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/>
          <p:cNvCxnSpPr>
            <a:stCxn id="10" idx="2"/>
            <a:endCxn id="11" idx="0"/>
          </p:cNvCxnSpPr>
          <p:nvPr/>
        </p:nvCxnSpPr>
        <p:spPr>
          <a:xfrm>
            <a:off x="4384787" y="2784593"/>
            <a:ext cx="755411" cy="31042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878662" y="2857739"/>
            <a:ext cx="325500" cy="190240"/>
          </a:xfrm>
          <a:prstGeom prst="rect">
            <a:avLst/>
          </a:prstGeom>
          <a:noFill/>
        </p:spPr>
        <p:txBody>
          <a:bodyPr wrap="square" lIns="36000" tIns="18000" rIns="36000" bIns="18000" rtlCol="0">
            <a:spAutoFit/>
          </a:bodyPr>
          <a:lstStyle/>
          <a:p>
            <a:r>
              <a:rPr lang="en-US" sz="1000" dirty="0" smtClean="0"/>
              <a:t>0.96</a:t>
            </a:r>
            <a:endParaRPr lang="en-US" sz="1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677564" y="782327"/>
            <a:ext cx="0" cy="112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44936" y="782327"/>
            <a:ext cx="0" cy="112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193210" y="782327"/>
            <a:ext cx="0" cy="112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455332" y="782065"/>
            <a:ext cx="0" cy="112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86348" y="588093"/>
            <a:ext cx="233302" cy="190240"/>
          </a:xfrm>
          <a:prstGeom prst="rect">
            <a:avLst/>
          </a:prstGeom>
          <a:noFill/>
        </p:spPr>
        <p:txBody>
          <a:bodyPr wrap="square" lIns="36000" tIns="18000" rIns="36000" bIns="18000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t</a:t>
            </a:r>
            <a:r>
              <a:rPr lang="en-US" sz="1000" baseline="-25000" dirty="0" smtClean="0">
                <a:solidFill>
                  <a:srgbClr val="000000"/>
                </a:solidFill>
              </a:rPr>
              <a:t>7</a:t>
            </a:r>
            <a:endParaRPr lang="en-US" sz="1000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42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UNIRIO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Revoredo</dc:creator>
  <cp:lastModifiedBy>Kate Revoredo</cp:lastModifiedBy>
  <cp:revision>9</cp:revision>
  <dcterms:created xsi:type="dcterms:W3CDTF">2017-02-06T13:26:35Z</dcterms:created>
  <dcterms:modified xsi:type="dcterms:W3CDTF">2017-02-06T15:00:42Z</dcterms:modified>
</cp:coreProperties>
</file>