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Smith" initials="CS" lastIdx="1" clrIdx="0">
    <p:extLst>
      <p:ext uri="{19B8F6BF-5375-455C-9EA6-DF929625EA0E}">
        <p15:presenceInfo xmlns:p15="http://schemas.microsoft.com/office/powerpoint/2012/main" userId="876b43949f68c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2:24:54.303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5025-5E22-4F32-BDA3-45F21D85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2E81-5C70-4BF2-9C69-87B5771A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2600-D87F-472E-BE4E-92C1C7A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6B9D-5999-444D-8E8F-90CD458B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044D-3C13-42CB-AC8E-B95A1B48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9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424-896B-4E57-88C7-15DDA21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13F6A-0646-4AED-94F2-09BF2207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7226-DD9D-4AAC-A887-A6C0B85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309A-ED43-4EF8-B384-69080406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F62D-9E11-438D-8E5B-EF538332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70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A9009-BD87-4A89-8964-73FA675D8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FA49F-BB3F-4871-A866-0B963F15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0878-C111-43C8-B9C4-8203D149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AC7E-F896-4769-925A-B21B1402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4189-58AE-41FF-8939-8F075AD3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9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23A-474E-4081-B83A-ADD3F679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4050-F4E8-46C8-993B-70EE9C78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5E52-245E-43FA-A891-06386D17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1DC0-CF5C-4F73-A4CB-DD8D1273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7C6D-6B77-4CF7-B767-47DAB82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29F-EFCB-4EBF-A631-ED87E30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49D0-8F7B-4A18-B051-C0DD3D8D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C66F-11E8-49EF-ADD8-EB26DC7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797A-D964-446C-8CE1-CB61F5B6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2C3D-E24E-4FAA-B2CB-B1D6E21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6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D2F8-1F25-4725-8757-959B51F0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9BFA-5D94-42D2-9767-2A08C1DB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599D-472C-44CD-8A17-AD49FC6C1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0B46D-F28E-4234-BF7A-1513C84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D5BC1-9484-407E-8C4F-D477A138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2BCD-1C64-4C82-8ECC-392D9914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36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86A-740A-4B3E-BEE4-A01E0FAB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1D78-C57F-4A87-A636-4F63407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C191-4639-4213-9E86-3BBBC3C3E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BEBF-16AD-4F5F-92B3-2F77470FD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3FCE-0923-4C68-95AC-F48385B35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CD655-4B52-48BE-BC13-2596F3F7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818B9-F454-4DFB-85C6-3DD5177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11149-1420-45EF-B7C7-E03148D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B270-D8E0-4F99-B9AE-E3894CCF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3992-97D4-491C-83E1-7E903EF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84CBB-7A01-4053-9281-BEA64758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72883-5286-4E28-A3B7-A0EED374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7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2022-4C92-43B1-A41A-306547A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F9D53-B352-47B7-88DD-4288D0FE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40A05-6374-435B-A38E-2111DC3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4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A1B7-0E45-4509-88AE-F01B841E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217F-E2C5-46E2-9257-0B3ABBC0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DF134-1D6B-4077-8BC1-FA86C6E1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BE92-05F8-4B89-A623-BD8AEE6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4813-5FCD-416A-B0EA-6E2D687B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186C-8401-4814-9865-BEC3C9E0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EC0-BEA7-4E25-8AB9-657FFD81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0C91A-AFAA-4F07-B5CB-B35D5075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1D44E-8CED-4D12-AA0D-C7AF5D2E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2419-427D-4A20-A4C7-B649B357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71D9A-9C1B-48EE-ABDE-0D9B4F03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C0DA4-B58D-4CB1-B3B6-D057F1A3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4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3F207-CA4C-45A9-918C-5A1000DE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BCEF-9735-48E0-B6FA-0DD374BE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2912-A6F6-42EC-9D25-9B5DFF3AA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6B03-FABC-42D0-A0F3-6FE4CA6C443C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D8D5-8359-4735-8869-180E23277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2EE3-2350-4BA1-B591-6DD20A91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18DB-FFA2-4DAB-ADB8-AC5676DBCC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33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comments" Target="../comments/comment1.xml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4AE42-6301-4A48-B85D-20B08C3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FFE0B-5FEE-4ABC-BC82-AD089FDA32EE}"/>
              </a:ext>
            </a:extLst>
          </p:cNvPr>
          <p:cNvSpPr/>
          <p:nvPr/>
        </p:nvSpPr>
        <p:spPr>
          <a:xfrm>
            <a:off x="1283516" y="579249"/>
            <a:ext cx="2978091" cy="5670549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3DB4A-C1B2-4E68-BE91-8B2F72D3D9A2}"/>
              </a:ext>
            </a:extLst>
          </p:cNvPr>
          <p:cNvSpPr txBox="1"/>
          <p:nvPr/>
        </p:nvSpPr>
        <p:spPr>
          <a:xfrm>
            <a:off x="1451294" y="2409610"/>
            <a:ext cx="2642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latin typeface="Arial Black" panose="020B0A04020102020204" pitchFamily="34" charset="0"/>
              </a:rPr>
              <a:t>eduAV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630BA-37A9-4E34-808C-764733D3F80E}"/>
              </a:ext>
            </a:extLst>
          </p:cNvPr>
          <p:cNvSpPr txBox="1"/>
          <p:nvPr/>
        </p:nvSpPr>
        <p:spPr>
          <a:xfrm>
            <a:off x="1316931" y="3746640"/>
            <a:ext cx="284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 Black" panose="020B0A04020102020204" pitchFamily="34" charset="0"/>
              </a:rPr>
              <a:t>Your Digital Classroom Platform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C8FBB-9785-4309-8DE3-F1A1AA1EAB08}"/>
              </a:ext>
            </a:extLst>
          </p:cNvPr>
          <p:cNvCxnSpPr>
            <a:cxnSpLocks/>
          </p:cNvCxnSpPr>
          <p:nvPr/>
        </p:nvCxnSpPr>
        <p:spPr>
          <a:xfrm flipH="1">
            <a:off x="1607820" y="3429000"/>
            <a:ext cx="2345436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0D9E37-8F11-4254-940E-6E01C510AF4D}"/>
              </a:ext>
            </a:extLst>
          </p:cNvPr>
          <p:cNvSpPr/>
          <p:nvPr/>
        </p:nvSpPr>
        <p:spPr>
          <a:xfrm>
            <a:off x="4490909" y="614661"/>
            <a:ext cx="6249797" cy="5635137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E3BE2-0459-4621-9A44-95CC6ECEFE3D}"/>
              </a:ext>
            </a:extLst>
          </p:cNvPr>
          <p:cNvSpPr txBox="1"/>
          <p:nvPr/>
        </p:nvSpPr>
        <p:spPr>
          <a:xfrm>
            <a:off x="4604160" y="3129453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>
                <a:latin typeface="Arial Black" panose="020B0A04020102020204" pitchFamily="34" charset="0"/>
              </a:rPr>
              <a:t>Touch to Build Your Personalised eduAv </a:t>
            </a:r>
          </a:p>
        </p:txBody>
      </p:sp>
    </p:spTree>
    <p:extLst>
      <p:ext uri="{BB962C8B-B14F-4D97-AF65-F5344CB8AC3E}">
        <p14:creationId xmlns:p14="http://schemas.microsoft.com/office/powerpoint/2010/main" val="400145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5999C-4C56-4502-B9ED-57E8115D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8E1F45-03C3-4E8A-BB95-51F74632D23E}"/>
              </a:ext>
            </a:extLst>
          </p:cNvPr>
          <p:cNvSpPr/>
          <p:nvPr/>
        </p:nvSpPr>
        <p:spPr>
          <a:xfrm>
            <a:off x="7189364" y="614661"/>
            <a:ext cx="3551341" cy="5635137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F6907C-147C-4BD4-83CA-694DEE21C50A}"/>
              </a:ext>
            </a:extLst>
          </p:cNvPr>
          <p:cNvSpPr/>
          <p:nvPr/>
        </p:nvSpPr>
        <p:spPr>
          <a:xfrm>
            <a:off x="1258084" y="608202"/>
            <a:ext cx="5637664" cy="5635137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5C8C2-CD6E-40E3-AD12-178D9A90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80" y="2222483"/>
            <a:ext cx="3318846" cy="373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4AFD3-3F16-418D-9E93-08ADD7669701}"/>
              </a:ext>
            </a:extLst>
          </p:cNvPr>
          <p:cNvSpPr txBox="1"/>
          <p:nvPr/>
        </p:nvSpPr>
        <p:spPr>
          <a:xfrm>
            <a:off x="5875090" y="2924397"/>
            <a:ext cx="6023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i="1" dirty="0">
                <a:latin typeface="Arial Black" panose="020B0A04020102020204" pitchFamily="34" charset="0"/>
              </a:rPr>
              <a:t>Move! Rotate! Resize!</a:t>
            </a:r>
          </a:p>
          <a:p>
            <a:pPr algn="ctr"/>
            <a:endParaRPr lang="en-AU" sz="2000" i="1" dirty="0">
              <a:latin typeface="Arial Black" panose="020B0A04020102020204" pitchFamily="34" charset="0"/>
            </a:endParaRPr>
          </a:p>
          <a:p>
            <a:pPr algn="ctr"/>
            <a:r>
              <a:rPr lang="en-AU" sz="2000" i="1" dirty="0">
                <a:latin typeface="Arial Black" panose="020B0A04020102020204" pitchFamily="34" charset="0"/>
              </a:rPr>
              <a:t>To Build Your eduAv</a:t>
            </a:r>
          </a:p>
        </p:txBody>
      </p:sp>
    </p:spTree>
    <p:extLst>
      <p:ext uri="{BB962C8B-B14F-4D97-AF65-F5344CB8AC3E}">
        <p14:creationId xmlns:p14="http://schemas.microsoft.com/office/powerpoint/2010/main" val="39342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9C5B8-B99D-42A9-B04B-2E626B68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F8C99-C05E-438F-B3DD-94C3430D37D1}"/>
              </a:ext>
            </a:extLst>
          </p:cNvPr>
          <p:cNvSpPr/>
          <p:nvPr/>
        </p:nvSpPr>
        <p:spPr>
          <a:xfrm>
            <a:off x="1258083" y="1585609"/>
            <a:ext cx="9572101" cy="4657730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1E7F52-92FD-4478-92EA-E7F31AB0ADD6}"/>
              </a:ext>
            </a:extLst>
          </p:cNvPr>
          <p:cNvSpPr/>
          <p:nvPr/>
        </p:nvSpPr>
        <p:spPr>
          <a:xfrm>
            <a:off x="1258085" y="579247"/>
            <a:ext cx="9572102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98F-4E50-409C-83A2-CBE501F3BC2F}"/>
              </a:ext>
            </a:extLst>
          </p:cNvPr>
          <p:cNvSpPr txBox="1"/>
          <p:nvPr/>
        </p:nvSpPr>
        <p:spPr>
          <a:xfrm>
            <a:off x="3084353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Skin Tone Choices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A32B23E-6E27-48CE-8C1B-FDAEF290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8546" y="2404335"/>
            <a:ext cx="2232422" cy="25721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11DFFD-6805-4DED-A8E2-A23FAF7C7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0363" y="2404335"/>
            <a:ext cx="2232422" cy="257213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5CA3C64-3088-44C8-A0F2-C92477559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1816" y="2404335"/>
            <a:ext cx="2232422" cy="25721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10ECAE5-0A51-43B9-92DE-03B6970E4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6110" y="2305142"/>
            <a:ext cx="2232422" cy="2572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89014-CF26-4819-BC5F-A5DF52B6FC52}"/>
              </a:ext>
            </a:extLst>
          </p:cNvPr>
          <p:cNvSpPr txBox="1"/>
          <p:nvPr/>
        </p:nvSpPr>
        <p:spPr>
          <a:xfrm>
            <a:off x="6301815" y="5158951"/>
            <a:ext cx="407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3			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6CED2-92FD-4AAE-8DA9-D815F0CF1EAB}"/>
              </a:ext>
            </a:extLst>
          </p:cNvPr>
          <p:cNvSpPr txBox="1"/>
          <p:nvPr/>
        </p:nvSpPr>
        <p:spPr>
          <a:xfrm>
            <a:off x="1529992" y="5158951"/>
            <a:ext cx="407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1			2</a:t>
            </a:r>
          </a:p>
        </p:txBody>
      </p:sp>
    </p:spTree>
    <p:extLst>
      <p:ext uri="{BB962C8B-B14F-4D97-AF65-F5344CB8AC3E}">
        <p14:creationId xmlns:p14="http://schemas.microsoft.com/office/powerpoint/2010/main" val="66491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9C5B8-B99D-42A9-B04B-2E626B68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F8C99-C05E-438F-B3DD-94C3430D37D1}"/>
              </a:ext>
            </a:extLst>
          </p:cNvPr>
          <p:cNvSpPr/>
          <p:nvPr/>
        </p:nvSpPr>
        <p:spPr>
          <a:xfrm>
            <a:off x="1258083" y="1585609"/>
            <a:ext cx="9572101" cy="4657730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1E7F52-92FD-4478-92EA-E7F31AB0ADD6}"/>
              </a:ext>
            </a:extLst>
          </p:cNvPr>
          <p:cNvSpPr/>
          <p:nvPr/>
        </p:nvSpPr>
        <p:spPr>
          <a:xfrm>
            <a:off x="1258085" y="579247"/>
            <a:ext cx="9572102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98F-4E50-409C-83A2-CBE501F3BC2F}"/>
              </a:ext>
            </a:extLst>
          </p:cNvPr>
          <p:cNvSpPr txBox="1"/>
          <p:nvPr/>
        </p:nvSpPr>
        <p:spPr>
          <a:xfrm>
            <a:off x="3084353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Eye Colour Choices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89014-CF26-4819-BC5F-A5DF52B6FC52}"/>
              </a:ext>
            </a:extLst>
          </p:cNvPr>
          <p:cNvSpPr txBox="1"/>
          <p:nvPr/>
        </p:nvSpPr>
        <p:spPr>
          <a:xfrm>
            <a:off x="8387035" y="5048006"/>
            <a:ext cx="144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6CED2-92FD-4AAE-8DA9-D815F0CF1EAB}"/>
              </a:ext>
            </a:extLst>
          </p:cNvPr>
          <p:cNvSpPr txBox="1"/>
          <p:nvPr/>
        </p:nvSpPr>
        <p:spPr>
          <a:xfrm>
            <a:off x="2431609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Blue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A1B931D-9195-4363-8516-2AE434657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5477" y="2982610"/>
            <a:ext cx="778919" cy="65226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CFFE4BF-F720-4A9E-A00C-7F8853D0E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7044" y="2988740"/>
            <a:ext cx="778919" cy="65226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ACC3CE7-FCDA-47AD-8AE1-5CCB6B20A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4681" y="2982610"/>
            <a:ext cx="778919" cy="65226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14AD629-D198-4B13-B76D-AA9C5C8BB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1899" y="2982610"/>
            <a:ext cx="778919" cy="65226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536615D-100D-4F47-9022-6A44ABB955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8631" y="2982610"/>
            <a:ext cx="778919" cy="6522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DDC55368-5CD0-462C-8033-1FE8F2AF1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7310" y="2990675"/>
            <a:ext cx="778919" cy="6522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CCADC2-511B-4697-8658-61829B6F5B85}"/>
              </a:ext>
            </a:extLst>
          </p:cNvPr>
          <p:cNvSpPr txBox="1"/>
          <p:nvPr/>
        </p:nvSpPr>
        <p:spPr>
          <a:xfrm>
            <a:off x="5581794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0602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9C5B8-B99D-42A9-B04B-2E626B68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F8C99-C05E-438F-B3DD-94C3430D37D1}"/>
              </a:ext>
            </a:extLst>
          </p:cNvPr>
          <p:cNvSpPr/>
          <p:nvPr/>
        </p:nvSpPr>
        <p:spPr>
          <a:xfrm>
            <a:off x="1258083" y="1585609"/>
            <a:ext cx="9572101" cy="4657730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1E7F52-92FD-4478-92EA-E7F31AB0ADD6}"/>
              </a:ext>
            </a:extLst>
          </p:cNvPr>
          <p:cNvSpPr/>
          <p:nvPr/>
        </p:nvSpPr>
        <p:spPr>
          <a:xfrm>
            <a:off x="1258085" y="579247"/>
            <a:ext cx="9572102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98F-4E50-409C-83A2-CBE501F3BC2F}"/>
              </a:ext>
            </a:extLst>
          </p:cNvPr>
          <p:cNvSpPr txBox="1"/>
          <p:nvPr/>
        </p:nvSpPr>
        <p:spPr>
          <a:xfrm>
            <a:off x="3084353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Nose Choices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89014-CF26-4819-BC5F-A5DF52B6FC52}"/>
              </a:ext>
            </a:extLst>
          </p:cNvPr>
          <p:cNvSpPr txBox="1"/>
          <p:nvPr/>
        </p:nvSpPr>
        <p:spPr>
          <a:xfrm>
            <a:off x="8387035" y="5048006"/>
            <a:ext cx="144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Large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6CED2-92FD-4AAE-8DA9-D815F0CF1EAB}"/>
              </a:ext>
            </a:extLst>
          </p:cNvPr>
          <p:cNvSpPr txBox="1"/>
          <p:nvPr/>
        </p:nvSpPr>
        <p:spPr>
          <a:xfrm>
            <a:off x="2431609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Small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CADC2-511B-4697-8658-61829B6F5B85}"/>
              </a:ext>
            </a:extLst>
          </p:cNvPr>
          <p:cNvSpPr txBox="1"/>
          <p:nvPr/>
        </p:nvSpPr>
        <p:spPr>
          <a:xfrm>
            <a:off x="5581794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Medium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C7C866C-6011-4102-8B42-03B420C0A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68" y="3322371"/>
            <a:ext cx="276567" cy="29840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C189523-DCAE-49A9-9EE7-BA571825D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5278" y="3224118"/>
            <a:ext cx="458518" cy="49490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1D85BF-1F37-4EFC-A54D-6AB1ECB2C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2827" y="3067640"/>
            <a:ext cx="749640" cy="8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9C5B8-B99D-42A9-B04B-2E626B68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F8C99-C05E-438F-B3DD-94C3430D37D1}"/>
              </a:ext>
            </a:extLst>
          </p:cNvPr>
          <p:cNvSpPr/>
          <p:nvPr/>
        </p:nvSpPr>
        <p:spPr>
          <a:xfrm>
            <a:off x="1258083" y="1585609"/>
            <a:ext cx="9572101" cy="4657730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1E7F52-92FD-4478-92EA-E7F31AB0ADD6}"/>
              </a:ext>
            </a:extLst>
          </p:cNvPr>
          <p:cNvSpPr/>
          <p:nvPr/>
        </p:nvSpPr>
        <p:spPr>
          <a:xfrm>
            <a:off x="1258085" y="579247"/>
            <a:ext cx="9572102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98F-4E50-409C-83A2-CBE501F3BC2F}"/>
              </a:ext>
            </a:extLst>
          </p:cNvPr>
          <p:cNvSpPr txBox="1"/>
          <p:nvPr/>
        </p:nvSpPr>
        <p:spPr>
          <a:xfrm>
            <a:off x="3084353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Mouth Choices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89014-CF26-4819-BC5F-A5DF52B6FC52}"/>
              </a:ext>
            </a:extLst>
          </p:cNvPr>
          <p:cNvSpPr txBox="1"/>
          <p:nvPr/>
        </p:nvSpPr>
        <p:spPr>
          <a:xfrm>
            <a:off x="8387035" y="5048006"/>
            <a:ext cx="144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Smirk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6CED2-92FD-4AAE-8DA9-D815F0CF1EAB}"/>
              </a:ext>
            </a:extLst>
          </p:cNvPr>
          <p:cNvSpPr txBox="1"/>
          <p:nvPr/>
        </p:nvSpPr>
        <p:spPr>
          <a:xfrm>
            <a:off x="2431609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Smile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CADC2-511B-4697-8658-61829B6F5B85}"/>
              </a:ext>
            </a:extLst>
          </p:cNvPr>
          <p:cNvSpPr txBox="1"/>
          <p:nvPr/>
        </p:nvSpPr>
        <p:spPr>
          <a:xfrm>
            <a:off x="5581794" y="5048006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Grin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89AD70-C75C-4F72-9B7C-AFFDF6AF5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1609" y="3089467"/>
            <a:ext cx="1432316" cy="6790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5CF3EB-D1B5-4750-B7F3-32C8C26A6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8429" y="3089467"/>
            <a:ext cx="1455142" cy="71901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3B50ECD-A082-4043-AF7F-08CB32BDD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5562" y="3448972"/>
            <a:ext cx="1124169" cy="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9C5B8-B99D-42A9-B04B-2E626B68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F8C99-C05E-438F-B3DD-94C3430D37D1}"/>
              </a:ext>
            </a:extLst>
          </p:cNvPr>
          <p:cNvSpPr/>
          <p:nvPr/>
        </p:nvSpPr>
        <p:spPr>
          <a:xfrm>
            <a:off x="1258083" y="1585609"/>
            <a:ext cx="9572101" cy="4657730"/>
          </a:xfrm>
          <a:prstGeom prst="roundRect">
            <a:avLst>
              <a:gd name="adj" fmla="val 4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1E7F52-92FD-4478-92EA-E7F31AB0ADD6}"/>
              </a:ext>
            </a:extLst>
          </p:cNvPr>
          <p:cNvSpPr/>
          <p:nvPr/>
        </p:nvSpPr>
        <p:spPr>
          <a:xfrm>
            <a:off x="1258085" y="579247"/>
            <a:ext cx="9572102" cy="823884"/>
          </a:xfrm>
          <a:prstGeom prst="roundRect">
            <a:avLst>
              <a:gd name="adj" fmla="val 1027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2898F-4E50-409C-83A2-CBE501F3BC2F}"/>
              </a:ext>
            </a:extLst>
          </p:cNvPr>
          <p:cNvSpPr txBox="1"/>
          <p:nvPr/>
        </p:nvSpPr>
        <p:spPr>
          <a:xfrm>
            <a:off x="3084353" y="791134"/>
            <a:ext cx="602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Hair Choices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89014-CF26-4819-BC5F-A5DF52B6FC52}"/>
              </a:ext>
            </a:extLst>
          </p:cNvPr>
          <p:cNvSpPr txBox="1"/>
          <p:nvPr/>
        </p:nvSpPr>
        <p:spPr>
          <a:xfrm>
            <a:off x="8571437" y="5544075"/>
            <a:ext cx="144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Black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6CED2-92FD-4AAE-8DA9-D815F0CF1EAB}"/>
              </a:ext>
            </a:extLst>
          </p:cNvPr>
          <p:cNvSpPr txBox="1"/>
          <p:nvPr/>
        </p:nvSpPr>
        <p:spPr>
          <a:xfrm>
            <a:off x="2775953" y="5544075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Blonde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CADC2-511B-4697-8658-61829B6F5B85}"/>
              </a:ext>
            </a:extLst>
          </p:cNvPr>
          <p:cNvSpPr txBox="1"/>
          <p:nvPr/>
        </p:nvSpPr>
        <p:spPr>
          <a:xfrm>
            <a:off x="5581793" y="5544075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Brown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7C4B0-47D3-4E25-9E66-6296E20904CD}"/>
              </a:ext>
            </a:extLst>
          </p:cNvPr>
          <p:cNvSpPr txBox="1"/>
          <p:nvPr/>
        </p:nvSpPr>
        <p:spPr>
          <a:xfrm>
            <a:off x="1258082" y="4258863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Short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F07EF-B958-46C8-A495-5F32D2DF93B7}"/>
              </a:ext>
            </a:extLst>
          </p:cNvPr>
          <p:cNvSpPr txBox="1"/>
          <p:nvPr/>
        </p:nvSpPr>
        <p:spPr>
          <a:xfrm>
            <a:off x="1258082" y="2627234"/>
            <a:ext cx="13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 Black" panose="020B0A04020102020204" pitchFamily="34" charset="0"/>
              </a:rPr>
              <a:t>Long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0277C68-13AC-462E-BB7B-978FD743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455" y="4282149"/>
            <a:ext cx="2225316" cy="1047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3723D4A-3144-41E7-A46D-19ACE4694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3251" y="1830637"/>
            <a:ext cx="2486972" cy="2520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834C507-ABFD-4F7D-853E-D8C81BE31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1879" y="4227471"/>
            <a:ext cx="2225316" cy="1047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1574922-AED4-4D80-AC0C-7425C23B6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879" y="1745155"/>
            <a:ext cx="2486972" cy="252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5238AF1-4E17-4C25-942A-4AFF3AC60F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5304" y="4197321"/>
            <a:ext cx="2225316" cy="1047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0985DB2-3324-44DA-A8EB-B43AC72D2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6031" y="1707471"/>
            <a:ext cx="248697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Smith</dc:creator>
  <cp:lastModifiedBy>Chris Smith</cp:lastModifiedBy>
  <cp:revision>4</cp:revision>
  <dcterms:created xsi:type="dcterms:W3CDTF">2021-10-20T12:15:27Z</dcterms:created>
  <dcterms:modified xsi:type="dcterms:W3CDTF">2021-10-20T14:51:22Z</dcterms:modified>
</cp:coreProperties>
</file>