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0017-474C-4CBE-AD9A-3B3E2793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17A81-CA58-444E-90E0-D274C64E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799B5-1657-4912-93AD-F9116242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06F1-085A-4912-8209-8520D96E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E94C-BCA0-4433-8E85-ACCE505E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5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1196-FFA7-4BF3-87AE-62C7907E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6967F-5731-4B3B-A8B6-1673810A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D8077-F8C7-4E2C-9528-DCDC765D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73C0C-ACB0-48D6-BB47-B7ADF128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DCC1-D8C2-484B-8116-120A17F0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90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07A3B-E735-47F1-BF38-17A594448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F8189-6D4F-4211-8194-00145045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B1174-AFBA-4792-9BFF-F0299307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D6EB-9ABA-458E-BAF7-2F6434A2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0EDF-96E1-4B2E-A764-F403D387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78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E340-53A7-415D-ACBB-FC3C83FB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F7A4-36D1-4F5A-8C75-ACD48C61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B45A3-02DA-4B68-862E-56C15EF7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5028-2B0E-4E4E-8158-D5CD8C34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7493C-FA7F-4688-A2AD-86FAB1CD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90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E4A2-E537-4312-B9CB-6D56C904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C7C22-6179-451A-A27C-93BBD5C8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8E399-D158-483C-BE24-4D15C093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DE9C-FD75-41CB-8124-7B7B4C7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2467-36B3-4DB5-AD94-BC488E7A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1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21F4-6011-413D-854B-DF057B9C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C0E3-A1C0-45AE-BFF9-2AA1EE0AF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402D8-4348-4602-9CC2-3858A9FED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DE076-E5DB-45EE-98E0-BE7353FE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EC7ED-B338-48B1-AB31-5AD1A62A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837FE-7F2C-4411-BFA4-8AFB7A19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72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6AAC-135D-4E2F-808E-CCBD87DB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72DC0-94DD-4A4C-AA16-69E246257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1CD5A-0C39-4211-8A0B-A1ADBC3C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27DE0-F5FC-453E-8AB4-08273AF98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FACC6-C46B-4F53-9CF0-9194ADDEE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C60DC-2FE5-4E3A-BD4E-A5576FBF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216E6-B7F6-4A2A-BA62-86A48608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6F677-26BF-4765-932C-133F4359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64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93DB-CEFC-4D7D-8185-FA868A7B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EDBF2-B84B-4DEE-A893-0784A9E1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4FA5F-0780-447A-B3D5-3F4BA46E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DF30A-C364-4F19-AD74-0DE1C14B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56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8B27B-C74A-4F26-9FE3-3F730D81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D2B3F-3525-4E2C-BD02-1B51519E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5835-5875-4AF2-B5B6-2CCFFA08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7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9D2C-6BC4-4EFC-B7E6-F7375346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CA72-1F14-4FA5-8192-F5975F21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B371-94FE-4681-8526-4043D17DE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1A86-4846-4488-B221-FFF52589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84CA9-D033-458F-B375-36822ECB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18EB7-9767-4E91-97B1-9BA9489D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6CEC-0942-4D99-81FC-E30E1FD1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605C2-10DA-4C97-8DF7-2FCC796B5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CF951-F762-431C-A687-0CF5580D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AF7B8-011E-4125-B507-AC932D41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BADE4-37D7-4491-85A4-51A4F54C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7C76B-A9D6-4767-9D05-DBB79182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44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76606-7347-47CC-AA98-C4DC292D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BE0-D533-4172-9C77-94467645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06F5-31D6-4CC7-B97F-B01D69602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115F-79B4-4E79-8937-0CB6E351035C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6699-DDF3-43D0-8A34-0854429C0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57A-9BAC-4CA5-97E4-0E9196637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43A1-CF50-4D0C-9E55-60BCD000DB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9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slide" Target="slide1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129CA4-6518-4626-BC73-B0AF2810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8AFACE-D3D2-420F-B70C-2A1670E86BFE}"/>
              </a:ext>
            </a:extLst>
          </p:cNvPr>
          <p:cNvSpPr/>
          <p:nvPr/>
        </p:nvSpPr>
        <p:spPr>
          <a:xfrm>
            <a:off x="4580389" y="579247"/>
            <a:ext cx="6249797" cy="823884"/>
          </a:xfrm>
          <a:prstGeom prst="roundRect">
            <a:avLst>
              <a:gd name="adj" fmla="val 1027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97F93-55A4-4CFD-8C82-8BC281FEF0CA}"/>
              </a:ext>
            </a:extLst>
          </p:cNvPr>
          <p:cNvSpPr txBox="1"/>
          <p:nvPr/>
        </p:nvSpPr>
        <p:spPr>
          <a:xfrm>
            <a:off x="4806892" y="791134"/>
            <a:ext cx="6023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 Black" panose="020B0A04020102020204" pitchFamily="34" charset="0"/>
              </a:rPr>
              <a:t>Use your eduAv to enter your classroom!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83E844-47E9-4808-A772-6C907DD9F60F}"/>
              </a:ext>
            </a:extLst>
          </p:cNvPr>
          <p:cNvSpPr/>
          <p:nvPr/>
        </p:nvSpPr>
        <p:spPr>
          <a:xfrm>
            <a:off x="4580389" y="1615019"/>
            <a:ext cx="6249797" cy="3589897"/>
          </a:xfrm>
          <a:prstGeom prst="roundRect">
            <a:avLst>
              <a:gd name="adj" fmla="val 4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9530A7-5729-400B-9331-979646BB7F91}"/>
              </a:ext>
            </a:extLst>
          </p:cNvPr>
          <p:cNvSpPr txBox="1"/>
          <p:nvPr/>
        </p:nvSpPr>
        <p:spPr>
          <a:xfrm>
            <a:off x="4784378" y="3199078"/>
            <a:ext cx="584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Place your eduAv here</a:t>
            </a:r>
          </a:p>
        </p:txBody>
      </p:sp>
      <p:sp>
        <p:nvSpPr>
          <p:cNvPr id="21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89E185AE-1ECF-41AB-B2F5-39BF968BE7B9}"/>
              </a:ext>
            </a:extLst>
          </p:cNvPr>
          <p:cNvSpPr/>
          <p:nvPr/>
        </p:nvSpPr>
        <p:spPr>
          <a:xfrm>
            <a:off x="4580388" y="5416803"/>
            <a:ext cx="6249797" cy="823884"/>
          </a:xfrm>
          <a:prstGeom prst="roundRect">
            <a:avLst>
              <a:gd name="adj" fmla="val 1165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hlinkClick r:id="rId4" action="ppaction://hlinksldjump"/>
            <a:extLst>
              <a:ext uri="{FF2B5EF4-FFF2-40B4-BE49-F238E27FC236}">
                <a16:creationId xmlns:a16="http://schemas.microsoft.com/office/drawing/2014/main" id="{923F20E0-424A-492F-BB2A-36C1D39EE48D}"/>
              </a:ext>
            </a:extLst>
          </p:cNvPr>
          <p:cNvSpPr txBox="1"/>
          <p:nvPr/>
        </p:nvSpPr>
        <p:spPr>
          <a:xfrm>
            <a:off x="6778676" y="5659468"/>
            <a:ext cx="207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u="sng" dirty="0">
                <a:latin typeface="Arial Black" panose="020B0A04020102020204" pitchFamily="34" charset="0"/>
              </a:rPr>
              <a:t>Manual Login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B768A-526F-4391-AE20-81F6F37E271E}"/>
              </a:ext>
            </a:extLst>
          </p:cNvPr>
          <p:cNvGrpSpPr/>
          <p:nvPr/>
        </p:nvGrpSpPr>
        <p:grpSpPr>
          <a:xfrm>
            <a:off x="1283516" y="579249"/>
            <a:ext cx="2978091" cy="5670549"/>
            <a:chOff x="1283516" y="579249"/>
            <a:chExt cx="2978091" cy="567054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818A511-4729-4786-AE04-340DADB2DD02}"/>
                </a:ext>
              </a:extLst>
            </p:cNvPr>
            <p:cNvSpPr/>
            <p:nvPr/>
          </p:nvSpPr>
          <p:spPr>
            <a:xfrm>
              <a:off x="1283516" y="579249"/>
              <a:ext cx="2978091" cy="5670549"/>
            </a:xfrm>
            <a:prstGeom prst="roundRect">
              <a:avLst>
                <a:gd name="adj" fmla="val 425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5B040-9A8E-436F-A2F9-2EDF0147F647}"/>
                </a:ext>
              </a:extLst>
            </p:cNvPr>
            <p:cNvSpPr txBox="1"/>
            <p:nvPr/>
          </p:nvSpPr>
          <p:spPr>
            <a:xfrm>
              <a:off x="1451294" y="2409610"/>
              <a:ext cx="26425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4800" dirty="0">
                  <a:latin typeface="Arial Black" panose="020B0A04020102020204" pitchFamily="34" charset="0"/>
                </a:rPr>
                <a:t>eduAV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06DC0C-558D-43E2-B1C5-3EF0B633AE3A}"/>
                </a:ext>
              </a:extLst>
            </p:cNvPr>
            <p:cNvSpPr txBox="1"/>
            <p:nvPr/>
          </p:nvSpPr>
          <p:spPr>
            <a:xfrm>
              <a:off x="1316931" y="3746640"/>
              <a:ext cx="2846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latin typeface="Arial Black" panose="020B0A04020102020204" pitchFamily="34" charset="0"/>
                </a:rPr>
                <a:t>Your Digital Classroom Platform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47D894-0DF3-46A2-BA97-B872388ED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820" y="3429000"/>
              <a:ext cx="2345436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79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22FA146-DBFB-499C-BF2E-D63C69E2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75B09E-0FA2-43DE-8E10-7899A2BAFE33}"/>
              </a:ext>
            </a:extLst>
          </p:cNvPr>
          <p:cNvSpPr/>
          <p:nvPr/>
        </p:nvSpPr>
        <p:spPr>
          <a:xfrm>
            <a:off x="1217684" y="579249"/>
            <a:ext cx="6061448" cy="4563357"/>
          </a:xfrm>
          <a:prstGeom prst="roundRect">
            <a:avLst>
              <a:gd name="adj" fmla="val 4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816430-9538-422A-895F-C4F1269B71AB}"/>
              </a:ext>
            </a:extLst>
          </p:cNvPr>
          <p:cNvSpPr/>
          <p:nvPr/>
        </p:nvSpPr>
        <p:spPr>
          <a:xfrm>
            <a:off x="2382692" y="5249936"/>
            <a:ext cx="3669559" cy="1030179"/>
          </a:xfrm>
          <a:prstGeom prst="roundRect">
            <a:avLst>
              <a:gd name="adj" fmla="val 786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6F39AD-2DB7-4F49-A27C-727DDE08E51B}"/>
              </a:ext>
            </a:extLst>
          </p:cNvPr>
          <p:cNvSpPr/>
          <p:nvPr/>
        </p:nvSpPr>
        <p:spPr>
          <a:xfrm>
            <a:off x="1202855" y="5265306"/>
            <a:ext cx="1030179" cy="103017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Exit free icon">
            <a:hlinkClick r:id="rId4" action="ppaction://hlinksldjump"/>
            <a:extLst>
              <a:ext uri="{FF2B5EF4-FFF2-40B4-BE49-F238E27FC236}">
                <a16:creationId xmlns:a16="http://schemas.microsoft.com/office/drawing/2014/main" id="{D16755BF-6428-47CE-83A2-2E1A30BD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19" y="5396555"/>
            <a:ext cx="784541" cy="78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747E595-72A1-451A-8D97-FC363C5BBB94}"/>
              </a:ext>
            </a:extLst>
          </p:cNvPr>
          <p:cNvSpPr/>
          <p:nvPr/>
        </p:nvSpPr>
        <p:spPr>
          <a:xfrm>
            <a:off x="6176394" y="5265306"/>
            <a:ext cx="1030179" cy="103017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9" name="Picture 48" descr="Shape&#10;&#10;Description automatically generated">
            <a:extLst>
              <a:ext uri="{FF2B5EF4-FFF2-40B4-BE49-F238E27FC236}">
                <a16:creationId xmlns:a16="http://schemas.microsoft.com/office/drawing/2014/main" id="{56C79FD5-D678-4171-A2B6-226F98757F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22" y="5371389"/>
            <a:ext cx="522322" cy="784541"/>
          </a:xfrm>
          <a:prstGeom prst="rect">
            <a:avLst/>
          </a:prstGeom>
        </p:spPr>
      </p:pic>
      <p:pic>
        <p:nvPicPr>
          <p:cNvPr id="52" name="Picture 51" descr="Shape, arrow, circle&#10;&#10;Description automatically generated">
            <a:extLst>
              <a:ext uri="{FF2B5EF4-FFF2-40B4-BE49-F238E27FC236}">
                <a16:creationId xmlns:a16="http://schemas.microsoft.com/office/drawing/2014/main" id="{254E8462-B1E0-459A-B42F-887B1A916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21" y="5371389"/>
            <a:ext cx="611324" cy="784780"/>
          </a:xfrm>
          <a:prstGeom prst="rect">
            <a:avLst/>
          </a:prstGeom>
        </p:spPr>
      </p:pic>
      <p:pic>
        <p:nvPicPr>
          <p:cNvPr id="54" name="Picture 53" descr="A picture containing circle&#10;&#10;Description automatically generated">
            <a:extLst>
              <a:ext uri="{FF2B5EF4-FFF2-40B4-BE49-F238E27FC236}">
                <a16:creationId xmlns:a16="http://schemas.microsoft.com/office/drawing/2014/main" id="{B3AECE39-F5DC-4703-9673-82875F1F1E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92" y="5331028"/>
            <a:ext cx="684453" cy="784780"/>
          </a:xfrm>
          <a:prstGeom prst="rect">
            <a:avLst/>
          </a:prstGeom>
        </p:spPr>
      </p:pic>
      <p:pic>
        <p:nvPicPr>
          <p:cNvPr id="56" name="Picture 55" descr="Shape, circle&#10;&#10;Description automatically generated">
            <a:extLst>
              <a:ext uri="{FF2B5EF4-FFF2-40B4-BE49-F238E27FC236}">
                <a16:creationId xmlns:a16="http://schemas.microsoft.com/office/drawing/2014/main" id="{900A4707-7198-4E1C-BD68-55E94FCEE2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07" y="5331028"/>
            <a:ext cx="669175" cy="78478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B59CECC-A45B-4330-A002-0A4B6EC78811}"/>
              </a:ext>
            </a:extLst>
          </p:cNvPr>
          <p:cNvGrpSpPr/>
          <p:nvPr/>
        </p:nvGrpSpPr>
        <p:grpSpPr>
          <a:xfrm>
            <a:off x="7437191" y="569411"/>
            <a:ext cx="3419889" cy="5698784"/>
            <a:chOff x="7337130" y="534376"/>
            <a:chExt cx="3612997" cy="602057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6E362B1-7553-453D-ABF0-6E368E383DB7}"/>
                </a:ext>
              </a:extLst>
            </p:cNvPr>
            <p:cNvGrpSpPr/>
            <p:nvPr/>
          </p:nvGrpSpPr>
          <p:grpSpPr>
            <a:xfrm>
              <a:off x="7337130" y="534376"/>
              <a:ext cx="3612997" cy="4794029"/>
              <a:chOff x="7267670" y="265651"/>
              <a:chExt cx="4769139" cy="6328096"/>
            </a:xfrm>
            <a:solidFill>
              <a:schemeClr val="bg1"/>
            </a:solidFill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DC2CD99-1359-4AE0-9B4E-A5C00FE5102B}"/>
                  </a:ext>
                </a:extLst>
              </p:cNvPr>
              <p:cNvSpPr/>
              <p:nvPr/>
            </p:nvSpPr>
            <p:spPr>
              <a:xfrm>
                <a:off x="10600194" y="5157132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DB5A70D-3128-4D12-909E-8EEB491F5235}"/>
                  </a:ext>
                </a:extLst>
              </p:cNvPr>
              <p:cNvSpPr/>
              <p:nvPr/>
            </p:nvSpPr>
            <p:spPr>
              <a:xfrm>
                <a:off x="7267670" y="5157132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AC35B66-7C54-4061-9289-F16B1860BEE5}"/>
                  </a:ext>
                </a:extLst>
              </p:cNvPr>
              <p:cNvSpPr/>
              <p:nvPr/>
            </p:nvSpPr>
            <p:spPr>
              <a:xfrm>
                <a:off x="8933932" y="5157132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5D56FBF-4B3D-47EE-B8B0-8F4FA473DD7F}"/>
                  </a:ext>
                </a:extLst>
              </p:cNvPr>
              <p:cNvSpPr/>
              <p:nvPr/>
            </p:nvSpPr>
            <p:spPr>
              <a:xfrm>
                <a:off x="10600194" y="3531066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B87D982-8D36-4EC3-893A-30E1375E1B6F}"/>
                  </a:ext>
                </a:extLst>
              </p:cNvPr>
              <p:cNvSpPr/>
              <p:nvPr/>
            </p:nvSpPr>
            <p:spPr>
              <a:xfrm>
                <a:off x="7267670" y="3531066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318229A-6AE0-4C5F-9593-5F78BBC877C2}"/>
                  </a:ext>
                </a:extLst>
              </p:cNvPr>
              <p:cNvSpPr/>
              <p:nvPr/>
            </p:nvSpPr>
            <p:spPr>
              <a:xfrm>
                <a:off x="8933932" y="3531066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6CB17604-A705-4204-BF80-1D2709BEBF4E}"/>
                  </a:ext>
                </a:extLst>
              </p:cNvPr>
              <p:cNvSpPr/>
              <p:nvPr/>
            </p:nvSpPr>
            <p:spPr>
              <a:xfrm>
                <a:off x="10600194" y="1891717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1723F131-5E04-4C3E-B5A2-4581144535A5}"/>
                  </a:ext>
                </a:extLst>
              </p:cNvPr>
              <p:cNvSpPr/>
              <p:nvPr/>
            </p:nvSpPr>
            <p:spPr>
              <a:xfrm>
                <a:off x="7267670" y="1891717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F95F32CB-E13F-4BE5-9198-9D1EF51825D8}"/>
                  </a:ext>
                </a:extLst>
              </p:cNvPr>
              <p:cNvSpPr/>
              <p:nvPr/>
            </p:nvSpPr>
            <p:spPr>
              <a:xfrm>
                <a:off x="8933932" y="1891717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96259D9-D9D4-4E7C-A26B-6CCE66527E2D}"/>
                  </a:ext>
                </a:extLst>
              </p:cNvPr>
              <p:cNvSpPr/>
              <p:nvPr/>
            </p:nvSpPr>
            <p:spPr>
              <a:xfrm>
                <a:off x="10600194" y="265651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65E41F7-5007-44AF-90FF-255EE5B8DE47}"/>
                  </a:ext>
                </a:extLst>
              </p:cNvPr>
              <p:cNvSpPr/>
              <p:nvPr/>
            </p:nvSpPr>
            <p:spPr>
              <a:xfrm>
                <a:off x="7267670" y="265651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0041965-B710-4B2D-BB0E-F2EB38F6CC49}"/>
                  </a:ext>
                </a:extLst>
              </p:cNvPr>
              <p:cNvSpPr/>
              <p:nvPr/>
            </p:nvSpPr>
            <p:spPr>
              <a:xfrm>
                <a:off x="8933932" y="265651"/>
                <a:ext cx="1436615" cy="1436615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BD2A458-64F5-4A45-A390-CC2B1A255227}"/>
                </a:ext>
              </a:extLst>
            </p:cNvPr>
            <p:cNvSpPr/>
            <p:nvPr/>
          </p:nvSpPr>
          <p:spPr>
            <a:xfrm>
              <a:off x="9861778" y="5466600"/>
              <a:ext cx="1088349" cy="10883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DD401DB-4ED4-4CA9-9702-E608947C2C02}"/>
                </a:ext>
              </a:extLst>
            </p:cNvPr>
            <p:cNvSpPr/>
            <p:nvPr/>
          </p:nvSpPr>
          <p:spPr>
            <a:xfrm>
              <a:off x="7337130" y="5466600"/>
              <a:ext cx="1088349" cy="10883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09DB78A-8292-45A4-B1FF-A17E0C97F061}"/>
                </a:ext>
              </a:extLst>
            </p:cNvPr>
            <p:cNvSpPr/>
            <p:nvPr/>
          </p:nvSpPr>
          <p:spPr>
            <a:xfrm>
              <a:off x="8599454" y="5466600"/>
              <a:ext cx="1088349" cy="10883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5BEBE4F6-0051-4EF0-A9D6-0DBA6056B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9784" y="568708"/>
            <a:ext cx="991709" cy="101851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512318-91B9-4FC6-A415-B6676625D735}"/>
              </a:ext>
            </a:extLst>
          </p:cNvPr>
          <p:cNvSpPr txBox="1"/>
          <p:nvPr/>
        </p:nvSpPr>
        <p:spPr>
          <a:xfrm>
            <a:off x="2320940" y="5426452"/>
            <a:ext cx="1613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>
                <a:latin typeface="Arial Black" panose="020B0A04020102020204" pitchFamily="34" charset="0"/>
              </a:rPr>
              <a:t>eduReact</a:t>
            </a:r>
            <a:br>
              <a:rPr lang="en-AU" sz="2000" dirty="0">
                <a:latin typeface="Arial Black" panose="020B0A04020102020204" pitchFamily="34" charset="0"/>
              </a:rPr>
            </a:br>
            <a:r>
              <a:rPr lang="en-AU" sz="2000" dirty="0">
                <a:latin typeface="Arial Black" panose="020B0A04020102020204" pitchFamily="34" charset="0"/>
              </a:rPr>
              <a:t>Panel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43E62C4-C7E3-4C89-856C-A6AB1BB6079C}"/>
              </a:ext>
            </a:extLst>
          </p:cNvPr>
          <p:cNvCxnSpPr>
            <a:cxnSpLocks/>
          </p:cNvCxnSpPr>
          <p:nvPr/>
        </p:nvCxnSpPr>
        <p:spPr>
          <a:xfrm flipV="1">
            <a:off x="3998976" y="5371390"/>
            <a:ext cx="0" cy="801396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25C37A27-74B3-4231-90A2-527E15EE88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0222" y="1742931"/>
            <a:ext cx="960062" cy="10152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493A031-DEF3-4C1C-8129-E6A1C6558A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99673" y="569411"/>
            <a:ext cx="1084633" cy="125267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43C043C-6C21-48F6-8FDE-533F32B129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2046" y="589805"/>
            <a:ext cx="991709" cy="103454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1F28CD0-A040-49CB-AB84-EB7000DF26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2145" y="2926842"/>
            <a:ext cx="1138605" cy="11520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C5481D9-1524-4597-91A6-60AB36A303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6932" y="1755154"/>
            <a:ext cx="1132776" cy="115197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588B13-8917-4DD2-A32E-9F8EE4D10D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15464" y="1680744"/>
            <a:ext cx="1041616" cy="10944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9E2A679-1649-4CA8-BECE-6A0FF69D16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42454" y="2846776"/>
            <a:ext cx="1024914" cy="109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747AE02-E052-4B1F-BBB0-346F1D7CE4E5}"/>
              </a:ext>
            </a:extLst>
          </p:cNvPr>
          <p:cNvSpPr txBox="1"/>
          <p:nvPr/>
        </p:nvSpPr>
        <p:spPr>
          <a:xfrm>
            <a:off x="2965565" y="2491631"/>
            <a:ext cx="2532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Please wait for your teacher to enter the classroom</a:t>
            </a:r>
          </a:p>
        </p:txBody>
      </p:sp>
    </p:spTree>
    <p:extLst>
      <p:ext uri="{BB962C8B-B14F-4D97-AF65-F5344CB8AC3E}">
        <p14:creationId xmlns:p14="http://schemas.microsoft.com/office/powerpoint/2010/main" val="25711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eduAv</dc:title>
  <dc:creator>Chris Smith</dc:creator>
  <cp:lastModifiedBy>Chris Smith</cp:lastModifiedBy>
  <cp:revision>18</cp:revision>
  <dcterms:created xsi:type="dcterms:W3CDTF">2021-10-20T09:54:44Z</dcterms:created>
  <dcterms:modified xsi:type="dcterms:W3CDTF">2021-10-20T12:52:54Z</dcterms:modified>
</cp:coreProperties>
</file>