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0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0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5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6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7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97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97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1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39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F1E0-2EF8-40AA-830C-40244EFE47DC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48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2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42.svg"/><Relationship Id="rId7" Type="http://schemas.openxmlformats.org/officeDocument/2006/relationships/image" Target="../media/image6.svg"/><Relationship Id="rId12" Type="http://schemas.openxmlformats.org/officeDocument/2006/relationships/image" Target="../media/image3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svg"/><Relationship Id="rId5" Type="http://schemas.openxmlformats.org/officeDocument/2006/relationships/image" Target="../media/image4.svg"/><Relationship Id="rId15" Type="http://schemas.openxmlformats.org/officeDocument/2006/relationships/image" Target="../media/image36.svg"/><Relationship Id="rId10" Type="http://schemas.openxmlformats.org/officeDocument/2006/relationships/image" Target="../media/image23.png"/><Relationship Id="rId19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544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 err="1"/>
              <a:t>eduAv</a:t>
            </a:r>
            <a:r>
              <a:rPr lang="en-AU" sz="5400" b="1" i="1" dirty="0"/>
              <a:t>: Front-End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6F59B-B734-43D4-99FF-686FFA92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72721"/>
            <a:ext cx="12801600" cy="746110"/>
          </a:xfrm>
        </p:spPr>
        <p:txBody>
          <a:bodyPr>
            <a:normAutofit fontScale="92500"/>
          </a:bodyPr>
          <a:lstStyle/>
          <a:p>
            <a:r>
              <a:rPr lang="en-AU" sz="2800" dirty="0"/>
              <a:t>After making a selections in the Python program, please build your personalised </a:t>
            </a:r>
            <a:r>
              <a:rPr lang="en-AU" sz="2800" dirty="0" err="1"/>
              <a:t>eduAv</a:t>
            </a:r>
            <a:r>
              <a:rPr lang="en-AU" sz="2800" dirty="0"/>
              <a:t> 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86BFF3D-8185-44E7-8FD0-B072C7359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5862" y="1600010"/>
            <a:ext cx="5169877" cy="810562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C2C1854-B083-41C7-9820-32124DCBD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5123" y="1755376"/>
            <a:ext cx="4671353" cy="538221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2047982-C59E-4BAE-B3BB-A0626DDA2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4030" y="3161382"/>
            <a:ext cx="1171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0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9C86D0-6CC4-49B1-B00B-D80921AB5452}"/>
              </a:ext>
            </a:extLst>
          </p:cNvPr>
          <p:cNvGrpSpPr/>
          <p:nvPr/>
        </p:nvGrpSpPr>
        <p:grpSpPr>
          <a:xfrm>
            <a:off x="925929" y="142631"/>
            <a:ext cx="1805239" cy="2500470"/>
            <a:chOff x="3115677" y="905736"/>
            <a:chExt cx="6353175" cy="8799902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DCA82B58-2E49-480B-9D66-E3D87C85C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5862" y="1600010"/>
              <a:ext cx="5169877" cy="8105628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A347D80-CDFA-402F-B512-0AC395A17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77155" y="1758344"/>
              <a:ext cx="4671353" cy="5382211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2875EA5-3E70-447D-9F66-3745806DA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65559" y="3185444"/>
              <a:ext cx="1171575" cy="98107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586C835-CFA5-4C35-9D1C-50F64346C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7098" y="3185444"/>
              <a:ext cx="1171575" cy="9810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47449C3-AE4F-443A-A080-672C958E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05412" y="5187113"/>
              <a:ext cx="2390775" cy="113347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922FB64-D4E8-4011-B9BB-D270B8580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12793" y="4499619"/>
              <a:ext cx="600075" cy="6477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D2B26D6-3651-4CEA-8CCF-EFF54596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15677" y="905736"/>
              <a:ext cx="6353175" cy="29908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6007EF-FBE9-4092-BD1A-F70F004F5B02}"/>
              </a:ext>
            </a:extLst>
          </p:cNvPr>
          <p:cNvSpPr txBox="1"/>
          <p:nvPr/>
        </p:nvSpPr>
        <p:spPr>
          <a:xfrm>
            <a:off x="770020" y="2779295"/>
            <a:ext cx="244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22</a:t>
            </a:r>
          </a:p>
          <a:p>
            <a:r>
              <a:rPr lang="en-AU" b="1" u="sng" dirty="0"/>
              <a:t>Gender: M</a:t>
            </a:r>
          </a:p>
          <a:p>
            <a:r>
              <a:rPr lang="en-AU" b="1" u="sng" dirty="0"/>
              <a:t>Likeness Rating: 7/10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A807D-F836-481C-9375-360C28D38C6F}"/>
              </a:ext>
            </a:extLst>
          </p:cNvPr>
          <p:cNvSpPr txBox="1"/>
          <p:nvPr/>
        </p:nvSpPr>
        <p:spPr>
          <a:xfrm>
            <a:off x="3653589" y="2779295"/>
            <a:ext cx="244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20</a:t>
            </a:r>
          </a:p>
          <a:p>
            <a:r>
              <a:rPr lang="en-AU" b="1" u="sng" dirty="0"/>
              <a:t>Gender: M</a:t>
            </a:r>
          </a:p>
          <a:p>
            <a:r>
              <a:rPr lang="en-AU" b="1" u="sng" dirty="0"/>
              <a:t>Likeness Rating: 5/10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8A8A2-2999-4DBE-B0BD-1A057B44E2F3}"/>
              </a:ext>
            </a:extLst>
          </p:cNvPr>
          <p:cNvSpPr txBox="1"/>
          <p:nvPr/>
        </p:nvSpPr>
        <p:spPr>
          <a:xfrm>
            <a:off x="6537158" y="2779295"/>
            <a:ext cx="244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</a:t>
            </a:r>
          </a:p>
          <a:p>
            <a:r>
              <a:rPr lang="en-AU" b="1" u="sng" dirty="0"/>
              <a:t>Gender: </a:t>
            </a:r>
          </a:p>
          <a:p>
            <a:r>
              <a:rPr lang="en-AU" b="1" u="sng" dirty="0"/>
              <a:t>Likeness Rating: ?/10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6DCF2-C92A-4E23-90A9-FCB3487C36D9}"/>
              </a:ext>
            </a:extLst>
          </p:cNvPr>
          <p:cNvSpPr txBox="1"/>
          <p:nvPr/>
        </p:nvSpPr>
        <p:spPr>
          <a:xfrm>
            <a:off x="9420727" y="2779295"/>
            <a:ext cx="244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</a:t>
            </a:r>
          </a:p>
          <a:p>
            <a:r>
              <a:rPr lang="en-AU" b="1" u="sng" dirty="0"/>
              <a:t>Gender: </a:t>
            </a:r>
          </a:p>
          <a:p>
            <a:r>
              <a:rPr lang="en-AU" b="1" u="sng" dirty="0"/>
              <a:t>Likeness Rating: ?/10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4CB3E-68BE-4998-A420-6913CF2B41C0}"/>
              </a:ext>
            </a:extLst>
          </p:cNvPr>
          <p:cNvSpPr txBox="1"/>
          <p:nvPr/>
        </p:nvSpPr>
        <p:spPr>
          <a:xfrm>
            <a:off x="3653589" y="8321843"/>
            <a:ext cx="244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</a:t>
            </a:r>
          </a:p>
          <a:p>
            <a:r>
              <a:rPr lang="en-AU" b="1" u="sng" dirty="0"/>
              <a:t>Gender: </a:t>
            </a:r>
          </a:p>
          <a:p>
            <a:r>
              <a:rPr lang="en-AU" b="1" u="sng" dirty="0"/>
              <a:t>Likeness Rating: ?/10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EFB01-9309-45C1-B33B-805B03EEE92E}"/>
              </a:ext>
            </a:extLst>
          </p:cNvPr>
          <p:cNvSpPr txBox="1"/>
          <p:nvPr/>
        </p:nvSpPr>
        <p:spPr>
          <a:xfrm>
            <a:off x="6537158" y="8321843"/>
            <a:ext cx="244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</a:t>
            </a:r>
          </a:p>
          <a:p>
            <a:r>
              <a:rPr lang="en-AU" b="1" u="sng" dirty="0"/>
              <a:t>Gender: </a:t>
            </a:r>
          </a:p>
          <a:p>
            <a:r>
              <a:rPr lang="en-AU" b="1" u="sng" dirty="0"/>
              <a:t>Likeness Rating: ?/10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25A062-39E3-474D-8859-E82C43E22B9B}"/>
              </a:ext>
            </a:extLst>
          </p:cNvPr>
          <p:cNvSpPr txBox="1"/>
          <p:nvPr/>
        </p:nvSpPr>
        <p:spPr>
          <a:xfrm>
            <a:off x="9420727" y="8321843"/>
            <a:ext cx="244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</a:t>
            </a:r>
          </a:p>
          <a:p>
            <a:r>
              <a:rPr lang="en-AU" b="1" u="sng" dirty="0"/>
              <a:t>Gender: </a:t>
            </a:r>
          </a:p>
          <a:p>
            <a:r>
              <a:rPr lang="en-AU" b="1" u="sng" dirty="0"/>
              <a:t>Likeness Rating: ?/10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94BE3-0451-43C7-B81D-C1ADA473AB76}"/>
              </a:ext>
            </a:extLst>
          </p:cNvPr>
          <p:cNvSpPr txBox="1"/>
          <p:nvPr/>
        </p:nvSpPr>
        <p:spPr>
          <a:xfrm>
            <a:off x="938464" y="8321843"/>
            <a:ext cx="244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</a:t>
            </a:r>
          </a:p>
          <a:p>
            <a:r>
              <a:rPr lang="en-AU" b="1" u="sng" dirty="0"/>
              <a:t>Gender: </a:t>
            </a:r>
          </a:p>
          <a:p>
            <a:r>
              <a:rPr lang="en-AU" b="1" u="sng" dirty="0"/>
              <a:t>Likeness Rating: ?/10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4ECB97-0D7A-4BB3-86A6-941A1296779B}"/>
              </a:ext>
            </a:extLst>
          </p:cNvPr>
          <p:cNvGrpSpPr/>
          <p:nvPr/>
        </p:nvGrpSpPr>
        <p:grpSpPr>
          <a:xfrm>
            <a:off x="3361916" y="142631"/>
            <a:ext cx="2067377" cy="2617836"/>
            <a:chOff x="2693569" y="623611"/>
            <a:chExt cx="7172325" cy="9082027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CDB025F-C9A9-4713-A35C-81B95AEEE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5862" y="1600010"/>
              <a:ext cx="5169877" cy="8105628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02A023C-73E4-464B-B6A0-877D56D8E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5123" y="1743344"/>
              <a:ext cx="4671353" cy="5382211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DA8ED11-2D74-4FEE-BCAF-F57F76FA3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961501" y="3819525"/>
              <a:ext cx="1171575" cy="981075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97F2392-37B7-4C21-9D48-76CB01DD1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52542" y="3549312"/>
              <a:ext cx="1171575" cy="981075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C1684505-EBD8-4B0A-8390-437259FBE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566537">
              <a:off x="5457154" y="4961151"/>
              <a:ext cx="2390775" cy="1133475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70C0D1FF-DF01-4CA4-A717-5DB031F9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9966202">
              <a:off x="6229060" y="4331050"/>
              <a:ext cx="600075" cy="64770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EC2FA1C-D8F7-45FB-B1F7-BB0B78D5A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93569" y="1021112"/>
              <a:ext cx="7172325" cy="7267575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F440391-4B04-4230-8BF0-E84A410A2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35706" y="623611"/>
              <a:ext cx="6353175" cy="2990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79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Skin Tone Choices [1/1]: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03DF055-B3FA-4CF3-A6DE-D4707D0B5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32891"/>
            <a:ext cx="4671353" cy="538221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11E19B3-E0B2-411D-A026-50C49D1E0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3974" y="2418324"/>
            <a:ext cx="4671353" cy="538221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0641BE-10BD-467B-8BDD-558F12F73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8814" y="2247460"/>
            <a:ext cx="4819650" cy="5553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EB84822-2480-4C62-B266-76EB857DEF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1950" y="2247460"/>
            <a:ext cx="48196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Eye Choices [1/1]: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CDB45-DC82-4699-9530-2797E6B7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998" y="2427456"/>
            <a:ext cx="1171575" cy="9810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C9B8004-B0AA-41CE-AE8C-528540B64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1029" y="2427455"/>
            <a:ext cx="1171575" cy="981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F0CE526-7597-4442-B315-6EBDAA6D4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8997" y="6853244"/>
            <a:ext cx="1171575" cy="981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BE99805-9D82-4D22-AD51-78818AA74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29" y="6853243"/>
            <a:ext cx="1171575" cy="98107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3B508C0-C257-4CCA-BE78-CC232D370C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28997" y="4608092"/>
            <a:ext cx="1171575" cy="9810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719A8BB-8A00-44C7-89AE-BBFE35FD5D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1029" y="4608091"/>
            <a:ext cx="1171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Mouth Choices [1/1]: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CAC998-2535-473C-9D51-B22A39FFF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412" y="4200524"/>
            <a:ext cx="2390775" cy="11334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641DB5-3789-49F7-B7A3-8DC7903CE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5384" y="4167186"/>
            <a:ext cx="2428875" cy="12001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7897125-6AD0-49B3-B499-8B6CF3273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9790" y="4648200"/>
            <a:ext cx="18764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Nose Choices [1/1]: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56FCDC-74E0-4AEF-AD53-EF3D3A1F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1111" y="4605337"/>
            <a:ext cx="361950" cy="3905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FF41C1-7B8A-4206-A270-22AE5826D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762" y="4476750"/>
            <a:ext cx="600075" cy="6477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D23DAD0-9BC7-4C81-AFCE-0C3BF2367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8538" y="4271961"/>
            <a:ext cx="9810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5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Hair Choices [1/3]: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6596022-203D-4D64-BDE9-037F8E65D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" y="1592988"/>
            <a:ext cx="6353175" cy="29908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5893F59-6444-4107-B648-E649456D5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9275" y="2333625"/>
            <a:ext cx="717232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Hair Choices [2/3]: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E1FA715-501B-45D6-BAA5-B8D09921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" y="1603301"/>
            <a:ext cx="6353175" cy="29908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D51208-B7AA-448E-AD04-15FF424A1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9275" y="2333625"/>
            <a:ext cx="717232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Hair Choices [3/3]: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B74C2-7869-4C5A-B5A5-597AC7C5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8" y="1603878"/>
            <a:ext cx="6353175" cy="29908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0EA7D88-A536-4C89-83A2-688957F0F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9275" y="2333625"/>
            <a:ext cx="717232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50B5-D992-4FAE-A33A-CA67E500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001546"/>
            <a:ext cx="11041380" cy="7598107"/>
          </a:xfrm>
        </p:spPr>
        <p:txBody>
          <a:bodyPr>
            <a:normAutofit/>
          </a:bodyPr>
          <a:lstStyle/>
          <a:p>
            <a:pPr algn="ctr"/>
            <a:r>
              <a:rPr lang="en-AU" sz="8000" b="1" u="sng" dirty="0"/>
              <a:t>STOP! </a:t>
            </a:r>
            <a:br>
              <a:rPr lang="en-AU" sz="8000" b="1" u="sng" dirty="0"/>
            </a:br>
            <a:br>
              <a:rPr lang="en-AU" sz="8000" b="1" u="sng" dirty="0"/>
            </a:br>
            <a:r>
              <a:rPr lang="en-AU" sz="8000" b="1" u="sng" dirty="0"/>
              <a:t>NEXT SLIDE ARE OTHER PEOPLE’S CREATED </a:t>
            </a:r>
            <a:r>
              <a:rPr lang="en-AU" sz="8000" b="1" u="sng" dirty="0" err="1"/>
              <a:t>eduAVS</a:t>
            </a:r>
            <a:endParaRPr lang="en-AU" sz="8000" b="1" u="sng" dirty="0"/>
          </a:p>
        </p:txBody>
      </p:sp>
    </p:spTree>
    <p:extLst>
      <p:ext uri="{BB962C8B-B14F-4D97-AF65-F5344CB8AC3E}">
        <p14:creationId xmlns:p14="http://schemas.microsoft.com/office/powerpoint/2010/main" val="369841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140</Words>
  <Application>Microsoft Office PowerPoint</Application>
  <PresentationFormat>A3 Paper (297x420 mm)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eduAv: Front-End Prototype</vt:lpstr>
      <vt:lpstr>Skin Tone Choices [1/1]:</vt:lpstr>
      <vt:lpstr>Eye Choices [1/1]:</vt:lpstr>
      <vt:lpstr>Mouth Choices [1/1]:</vt:lpstr>
      <vt:lpstr>Nose Choices [1/1]:</vt:lpstr>
      <vt:lpstr>Hair Choices [1/3]:</vt:lpstr>
      <vt:lpstr>Hair Choices [2/3]:</vt:lpstr>
      <vt:lpstr>Hair Choices [3/3]:</vt:lpstr>
      <vt:lpstr>STOP!   NEXT SLIDE ARE OTHER PEOPLE’S CREATED eduAVS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eduAv -- Paper Prototype</dc:title>
  <dc:creator>Chris Smith</dc:creator>
  <cp:lastModifiedBy>Chris Smith</cp:lastModifiedBy>
  <cp:revision>10</cp:revision>
  <dcterms:created xsi:type="dcterms:W3CDTF">2021-09-15T08:58:45Z</dcterms:created>
  <dcterms:modified xsi:type="dcterms:W3CDTF">2021-09-16T01:52:49Z</dcterms:modified>
</cp:coreProperties>
</file>