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7" r:id="rId2"/>
    <p:sldId id="259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9" r:id="rId12"/>
    <p:sldId id="268" r:id="rId13"/>
    <p:sldId id="270" r:id="rId14"/>
  </p:sldIdLst>
  <p:sldSz cx="9906000" cy="6858000" type="A4"/>
  <p:notesSz cx="6807200" cy="99393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545" autoAdjust="0"/>
    <p:restoredTop sz="94399" autoAdjust="0"/>
  </p:normalViewPr>
  <p:slideViewPr>
    <p:cSldViewPr>
      <p:cViewPr varScale="1">
        <p:scale>
          <a:sx n="93" d="100"/>
          <a:sy n="93" d="100"/>
        </p:scale>
        <p:origin x="1450" y="77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6038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63D616-C29A-4555-B8AA-4C6BF90DCB02}" type="datetimeFigureOut">
              <a:rPr lang="ko-KR" altLang="en-US" smtClean="0"/>
              <a:t>2022-08-03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12788" y="746125"/>
            <a:ext cx="5381625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1038" y="4721225"/>
            <a:ext cx="5445125" cy="44719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6038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C8EE2F-AF4B-4E33-9011-6268A852FD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1815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C8EE2F-AF4B-4E33-9011-6268A852FD0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0410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841E7-7888-47B9-9169-94D5699A96C2}" type="datetimeFigureOut">
              <a:rPr lang="ko-KR" altLang="en-US" smtClean="0"/>
              <a:t>2022-08-03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44519-1DEE-4F47-8763-3778D313D8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6876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841E7-7888-47B9-9169-94D5699A96C2}" type="datetimeFigureOut">
              <a:rPr lang="ko-KR" altLang="en-US" smtClean="0"/>
              <a:t>2022-08-03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44519-1DEE-4F47-8763-3778D313D8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2254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841E7-7888-47B9-9169-94D5699A96C2}" type="datetimeFigureOut">
              <a:rPr lang="ko-KR" altLang="en-US" smtClean="0"/>
              <a:t>2022-08-03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44519-1DEE-4F47-8763-3778D313D8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8197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841E7-7888-47B9-9169-94D5699A96C2}" type="datetimeFigureOut">
              <a:rPr lang="ko-KR" altLang="en-US" smtClean="0"/>
              <a:t>2022-08-03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44519-1DEE-4F47-8763-3778D313D8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8601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841E7-7888-47B9-9169-94D5699A96C2}" type="datetimeFigureOut">
              <a:rPr lang="ko-KR" altLang="en-US" smtClean="0"/>
              <a:t>2022-08-03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44519-1DEE-4F47-8763-3778D313D8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861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841E7-7888-47B9-9169-94D5699A96C2}" type="datetimeFigureOut">
              <a:rPr lang="ko-KR" altLang="en-US" smtClean="0"/>
              <a:t>2022-08-03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44519-1DEE-4F47-8763-3778D313D8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0977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841E7-7888-47B9-9169-94D5699A96C2}" type="datetimeFigureOut">
              <a:rPr lang="ko-KR" altLang="en-US" smtClean="0"/>
              <a:t>2022-08-03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44519-1DEE-4F47-8763-3778D313D8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22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841E7-7888-47B9-9169-94D5699A96C2}" type="datetimeFigureOut">
              <a:rPr lang="ko-KR" altLang="en-US" smtClean="0"/>
              <a:t>2022-08-03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44519-1DEE-4F47-8763-3778D313D8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8869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841E7-7888-47B9-9169-94D5699A96C2}" type="datetimeFigureOut">
              <a:rPr lang="ko-KR" altLang="en-US" smtClean="0"/>
              <a:t>2022-08-03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44519-1DEE-4F47-8763-3778D313D8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3370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841E7-7888-47B9-9169-94D5699A96C2}" type="datetimeFigureOut">
              <a:rPr lang="ko-KR" altLang="en-US" smtClean="0"/>
              <a:t>2022-08-03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44519-1DEE-4F47-8763-3778D313D8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8670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841E7-7888-47B9-9169-94D5699A96C2}" type="datetimeFigureOut">
              <a:rPr lang="ko-KR" altLang="en-US" smtClean="0"/>
              <a:t>2022-08-03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44519-1DEE-4F47-8763-3778D313D8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6421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A841E7-7888-47B9-9169-94D5699A96C2}" type="datetimeFigureOut">
              <a:rPr lang="ko-KR" altLang="en-US" smtClean="0"/>
              <a:t>2022-08-03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444519-1DEE-4F47-8763-3778D313D8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661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465" y="223016"/>
            <a:ext cx="41472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000" u="sng" dirty="0">
                <a:latin typeface="Arial" panose="020B060402020202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통합 계정관리 체계 구축 </a:t>
            </a:r>
            <a:r>
              <a:rPr lang="ko-KR" altLang="en-US" sz="2000" u="sng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추진 일정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8325470"/>
              </p:ext>
            </p:extLst>
          </p:nvPr>
        </p:nvGraphicFramePr>
        <p:xfrm>
          <a:off x="199028" y="908720"/>
          <a:ext cx="9434493" cy="5876313"/>
        </p:xfrm>
        <a:graphic>
          <a:graphicData uri="http://schemas.openxmlformats.org/drawingml/2006/table">
            <a:tbl>
              <a:tblPr firstRow="1" bandRow="1"/>
              <a:tblGrid>
                <a:gridCol w="1380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84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82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34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345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3457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76345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6345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6345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6345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6345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437021">
                <a:tc rowSpan="2"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 gridSpan="5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r>
                        <a:rPr lang="ko-KR" altLang="en-US" sz="10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 gridSpan="4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9pPr>
                    </a:lstStyle>
                    <a:p>
                      <a:pPr algn="ctr"/>
                      <a:r>
                        <a:rPr lang="en-US" altLang="ko-KR" sz="10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r>
                        <a:rPr lang="ko-KR" altLang="en-US" sz="10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1735"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9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1W</a:t>
                      </a:r>
                      <a:endParaRPr lang="ko-KR" altLang="en-US" sz="9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9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2W</a:t>
                      </a:r>
                      <a:endParaRPr lang="ko-KR" altLang="en-US" sz="9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9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3W</a:t>
                      </a:r>
                      <a:endParaRPr lang="ko-KR" altLang="en-US" sz="9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4W</a:t>
                      </a:r>
                      <a:endParaRPr lang="ko-KR" altLang="en-US" sz="9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9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5W</a:t>
                      </a:r>
                      <a:endParaRPr lang="ko-KR" altLang="en-US" sz="9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9pPr>
                    </a:lstStyle>
                    <a:p>
                      <a:pPr algn="ctr"/>
                      <a:r>
                        <a:rPr lang="en-US" altLang="ko-KR" sz="9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1W</a:t>
                      </a:r>
                      <a:endParaRPr lang="ko-KR" altLang="en-US" sz="9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9pPr>
                    </a:lstStyle>
                    <a:p>
                      <a:pPr algn="ctr"/>
                      <a:r>
                        <a:rPr lang="en-US" altLang="ko-KR" sz="9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2W</a:t>
                      </a:r>
                      <a:endParaRPr lang="ko-KR" altLang="en-US" sz="9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ysClr val="windowText" lastClr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9pPr>
                    </a:lstStyle>
                    <a:p>
                      <a:pPr algn="ctr"/>
                      <a:r>
                        <a:rPr lang="en-US" altLang="ko-KR" sz="9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3W</a:t>
                      </a:r>
                      <a:endParaRPr lang="ko-KR" altLang="en-US" sz="9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ysClr val="windowText" lastClr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9pPr>
                    </a:lstStyle>
                    <a:p>
                      <a:pPr algn="ctr"/>
                      <a:r>
                        <a:rPr lang="en-US" altLang="ko-KR" sz="9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4W</a:t>
                      </a:r>
                      <a:endParaRPr lang="ko-KR" altLang="en-US" sz="9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ysClr val="windowText" lastClr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5476"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9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주요 </a:t>
                      </a:r>
                      <a:r>
                        <a:rPr lang="ko-KR" altLang="en-US" sz="900" b="1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마일스톤</a:t>
                      </a:r>
                      <a:endParaRPr lang="ko-KR" altLang="en-US" sz="9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 착수보고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9pPr>
                    </a:lstStyle>
                    <a:p>
                      <a:pPr algn="ctr"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9pPr>
                    </a:lstStyle>
                    <a:p>
                      <a:pPr algn="ctr"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9pPr>
                    </a:lstStyle>
                    <a:p>
                      <a:pPr algn="ctr"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9pPr>
                    </a:lstStyle>
                    <a:p>
                      <a:pPr algn="ctr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9pPr>
                    </a:lstStyle>
                    <a:p>
                      <a:pPr algn="ctr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9pPr>
                    </a:lstStyle>
                    <a:p>
                      <a:pPr algn="ctr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9pPr>
                    </a:lstStyle>
                    <a:p>
                      <a:pPr algn="ctr"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6384">
                <a:tc rowSpan="5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9pPr>
                    </a:lstStyle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사전준비</a:t>
                      </a:r>
                      <a:endParaRPr lang="en-US" altLang="ko-KR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및</a:t>
                      </a:r>
                      <a:endParaRPr lang="en-US" altLang="ko-KR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분석</a:t>
                      </a:r>
                      <a:r>
                        <a:rPr lang="en-US" altLang="ko-KR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설계</a:t>
                      </a:r>
                    </a:p>
                  </a:txBody>
                  <a:tcPr marL="33231" marR="33231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9pPr>
                    </a:lstStyle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 환경 세팅</a:t>
                      </a:r>
                    </a:p>
                  </a:txBody>
                  <a:tcPr marL="33231" marR="33231" marT="36000" marB="3600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endParaRPr lang="en-US" altLang="ko-KR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9pPr>
                    </a:lstStyle>
                    <a:p>
                      <a:pPr algn="ctr" latinLnBrk="1"/>
                      <a:endParaRPr lang="en-US" altLang="ko-KR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9pPr>
                    </a:lstStyle>
                    <a:p>
                      <a:pPr algn="ctr"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9pPr>
                    </a:lstStyle>
                    <a:p>
                      <a:pPr algn="ctr"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9pPr>
                    </a:lstStyle>
                    <a:p>
                      <a:pPr algn="ctr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9pPr>
                    </a:lstStyle>
                    <a:p>
                      <a:pPr algn="ctr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9pPr>
                    </a:lstStyle>
                    <a:p>
                      <a:pPr algn="ctr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9pPr>
                    </a:lstStyle>
                    <a:p>
                      <a:pPr algn="ctr"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535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꽃 분류</a:t>
                      </a:r>
                      <a:endParaRPr lang="en-US" altLang="ko-KR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모델 선정</a:t>
                      </a:r>
                    </a:p>
                  </a:txBody>
                  <a:tcPr marL="33231" marR="33231" marT="36000" marB="3600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7965137"/>
                  </a:ext>
                </a:extLst>
              </a:tr>
              <a:tr h="35535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꽃 상세 정보 읽어올 방식 선정</a:t>
                      </a:r>
                    </a:p>
                  </a:txBody>
                  <a:tcPr marL="33231" marR="33231" marT="36000" marB="3600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1782562"/>
                  </a:ext>
                </a:extLst>
              </a:tr>
              <a:tr h="2743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로그인 인증 방식 선정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231" marR="33231" marT="36000" marB="36000" anchor="ctr"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endParaRPr lang="en-US" altLang="ko-KR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endParaRPr lang="en-US" altLang="ko-KR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9318855"/>
                  </a:ext>
                </a:extLst>
              </a:tr>
              <a:tr h="355353">
                <a:tc vMerge="1">
                  <a:txBody>
                    <a:bodyPr/>
                    <a:lstStyle/>
                    <a:p>
                      <a:pPr algn="ctr" rtl="0" fontAlgn="ctr"/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231" marR="33231" marT="36000" marB="36000" anchor="ctr">
                    <a:lnL w="12700" cmpd="sng">
                      <a:noFill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rtl="0" fontAlgn="ctr"/>
                      <a:r>
                        <a:rPr lang="en-US" altLang="ko-KR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Db</a:t>
                      </a:r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스키마 작성</a:t>
                      </a:r>
                      <a:r>
                        <a:rPr lang="en-US" altLang="ko-KR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 </a:t>
                      </a:r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계정</a:t>
                      </a:r>
                      <a:r>
                        <a:rPr lang="en-US" altLang="ko-KR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꽃 </a:t>
                      </a:r>
                      <a:r>
                        <a:rPr lang="en-US" altLang="ko-KR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)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231" marR="33231" marT="36000" marB="3600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1699">
                <a:tc rowSpan="8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안드로이드 클라이언트 개발</a:t>
                      </a:r>
                    </a:p>
                  </a:txBody>
                  <a:tcPr marL="33231" marR="33231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 페이지</a:t>
                      </a:r>
                    </a:p>
                  </a:txBody>
                  <a:tcPr marL="33231" marR="33231" marT="36000" marB="3600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7435815"/>
                  </a:ext>
                </a:extLst>
              </a:tr>
              <a:tr h="3316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회원가입 페이지</a:t>
                      </a:r>
                    </a:p>
                  </a:txBody>
                  <a:tcPr marL="33231" marR="33231" marT="36000" marB="3600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3562768"/>
                  </a:ext>
                </a:extLst>
              </a:tr>
              <a:tr h="3317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비밀번호 찾기 페이지</a:t>
                      </a:r>
                    </a:p>
                  </a:txBody>
                  <a:tcPr marL="33231" marR="33231" marT="36000" marB="3600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3248458"/>
                  </a:ext>
                </a:extLst>
              </a:tr>
              <a:tr h="3316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비밀번호 변경 페이지</a:t>
                      </a:r>
                    </a:p>
                  </a:txBody>
                  <a:tcPr marL="33231" marR="33231" marT="36000" marB="3600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0101037"/>
                  </a:ext>
                </a:extLst>
              </a:tr>
              <a:tr h="3316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메인 페이지</a:t>
                      </a:r>
                    </a:p>
                  </a:txBody>
                  <a:tcPr marL="33231" marR="33231" marT="36000" marB="3600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276778"/>
                  </a:ext>
                </a:extLst>
              </a:tr>
              <a:tr h="331699">
                <a:tc vMerge="1">
                  <a:txBody>
                    <a:bodyPr/>
                    <a:lstStyle/>
                    <a:p>
                      <a:pPr algn="ctr" rtl="0" fontAlgn="ctr"/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231" marR="33231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꽃 상세 정보 페이지</a:t>
                      </a:r>
                    </a:p>
                  </a:txBody>
                  <a:tcPr marL="33231" marR="33231" marT="36000" marB="3600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8892909"/>
                  </a:ext>
                </a:extLst>
              </a:tr>
              <a:tr h="331699">
                <a:tc vMerge="1">
                  <a:txBody>
                    <a:bodyPr/>
                    <a:lstStyle/>
                    <a:p>
                      <a:pPr algn="ctr" rtl="0" fontAlgn="ctr"/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231" marR="33231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꽃 추가 등록 페이지</a:t>
                      </a:r>
                    </a:p>
                  </a:txBody>
                  <a:tcPr marL="33231" marR="33231" marT="36000" marB="3600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7906691"/>
                  </a:ext>
                </a:extLst>
              </a:tr>
              <a:tr h="331699">
                <a:tc vMerge="1">
                  <a:txBody>
                    <a:bodyPr/>
                    <a:lstStyle/>
                    <a:p>
                      <a:pPr algn="ctr" rtl="0" fontAlgn="ctr"/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231" marR="33231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꽃 정보 확인 페이지</a:t>
                      </a:r>
                    </a:p>
                  </a:txBody>
                  <a:tcPr marL="33231" marR="33231" marT="36000" marB="3600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2378553"/>
                  </a:ext>
                </a:extLst>
              </a:tr>
              <a:tr h="331699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안드로이드 클라이언트 검증</a:t>
                      </a:r>
                    </a:p>
                  </a:txBody>
                  <a:tcPr marL="33231" marR="33231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전체 시스템 작동 확인</a:t>
                      </a:r>
                    </a:p>
                  </a:txBody>
                  <a:tcPr marL="33231" marR="33231" marT="36000" marB="3600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4100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5893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687D24-70FC-655B-1EC8-3A87D0F3E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Plantnote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430AE8-CBB1-EB9F-1616-181F87A118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구글 렌즈</a:t>
            </a:r>
            <a:r>
              <a:rPr lang="en-US" altLang="ko-KR" sz="2000" dirty="0"/>
              <a:t>’</a:t>
            </a:r>
            <a:r>
              <a:rPr lang="ko-KR" altLang="en-US" sz="2000" dirty="0"/>
              <a:t>로 식물 품종 확인하는 탭이 있음</a:t>
            </a:r>
            <a:endParaRPr lang="en-US" altLang="ko-KR" sz="2000" dirty="0"/>
          </a:p>
          <a:p>
            <a:r>
              <a:rPr lang="ko-KR" altLang="en-US" sz="2000" dirty="0"/>
              <a:t>다만 식물등록은 품종 리스트에서 직접 선택 </a:t>
            </a:r>
            <a:r>
              <a:rPr lang="en-US" altLang="ko-KR" sz="2000" dirty="0"/>
              <a:t>( </a:t>
            </a:r>
            <a:r>
              <a:rPr lang="ko-KR" altLang="en-US" sz="2000" dirty="0"/>
              <a:t>분류모델 </a:t>
            </a:r>
            <a:r>
              <a:rPr lang="ko-KR" altLang="en-US" sz="2000" dirty="0" err="1"/>
              <a:t>쓰지않음</a:t>
            </a:r>
            <a:r>
              <a:rPr lang="en-US" altLang="ko-KR" sz="2000" dirty="0"/>
              <a:t>)</a:t>
            </a:r>
          </a:p>
          <a:p>
            <a:pPr lvl="1"/>
            <a:r>
              <a:rPr lang="ko-KR" altLang="en-US" sz="1600" dirty="0"/>
              <a:t>식물 품종별이 아닌 과 별로 분류됨 </a:t>
            </a:r>
            <a:r>
              <a:rPr lang="en-US" altLang="ko-KR" sz="1600" dirty="0"/>
              <a:t>( </a:t>
            </a:r>
            <a:r>
              <a:rPr lang="ko-KR" altLang="en-US" sz="1600" dirty="0"/>
              <a:t>사용자가 추가가능 </a:t>
            </a:r>
            <a:r>
              <a:rPr lang="en-US" altLang="ko-KR" sz="1600" dirty="0"/>
              <a:t>)</a:t>
            </a:r>
          </a:p>
          <a:p>
            <a:r>
              <a:rPr lang="ko-KR" altLang="en-US" sz="2000" dirty="0"/>
              <a:t>식물정보 </a:t>
            </a:r>
            <a:r>
              <a:rPr lang="en-US" altLang="ko-KR" sz="2000" dirty="0"/>
              <a:t>( </a:t>
            </a:r>
            <a:r>
              <a:rPr lang="ko-KR" altLang="en-US" sz="2000" dirty="0"/>
              <a:t>전부 사용자가 직접 등록 </a:t>
            </a:r>
            <a:r>
              <a:rPr lang="en-US" altLang="ko-KR" sz="2000" dirty="0"/>
              <a:t>)</a:t>
            </a:r>
          </a:p>
          <a:p>
            <a:pPr lvl="1"/>
            <a:r>
              <a:rPr lang="ko-KR" altLang="en-US" sz="1600" dirty="0"/>
              <a:t>식물 사진</a:t>
            </a:r>
            <a:endParaRPr lang="en-US" altLang="ko-KR" sz="1600" dirty="0"/>
          </a:p>
          <a:p>
            <a:pPr lvl="1"/>
            <a:r>
              <a:rPr lang="ko-KR" altLang="en-US" sz="1600" dirty="0" err="1"/>
              <a:t>마지막으로물준날</a:t>
            </a:r>
            <a:r>
              <a:rPr lang="en-US" altLang="ko-KR" sz="1600" dirty="0"/>
              <a:t>, </a:t>
            </a:r>
            <a:r>
              <a:rPr lang="ko-KR" altLang="en-US" sz="1600" dirty="0"/>
              <a:t>물주기</a:t>
            </a:r>
            <a:endParaRPr lang="en-US" altLang="ko-KR" sz="1600" dirty="0"/>
          </a:p>
          <a:p>
            <a:r>
              <a:rPr lang="ko-KR" altLang="en-US" sz="2000" dirty="0"/>
              <a:t>근처 식물가게 찾기</a:t>
            </a:r>
            <a:endParaRPr lang="en-US" altLang="ko-KR" sz="2000" dirty="0"/>
          </a:p>
          <a:p>
            <a:r>
              <a:rPr lang="ko-KR" altLang="en-US" sz="2000" dirty="0"/>
              <a:t>최근 식물 관련 기사 찾기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8767645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687D24-70FC-655B-1EC8-3A87D0F3E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그로우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430AE8-CBB1-EB9F-1616-181F87A118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600201"/>
            <a:ext cx="8915400" cy="4525963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전화번호로 로그인</a:t>
            </a:r>
            <a:endParaRPr lang="en-US" altLang="ko-KR" sz="2000" dirty="0"/>
          </a:p>
          <a:p>
            <a:r>
              <a:rPr lang="ko-KR" altLang="en-US" sz="2000" dirty="0"/>
              <a:t>사진으로 식물 분류는 향후 추가 예정인 듯</a:t>
            </a:r>
            <a:endParaRPr lang="en-US" altLang="ko-KR" sz="2000" dirty="0"/>
          </a:p>
          <a:p>
            <a:r>
              <a:rPr lang="ko-KR" altLang="en-US" sz="2000" dirty="0"/>
              <a:t>식물등록은 품종 리스트에서 직접 선택</a:t>
            </a:r>
            <a:endParaRPr lang="en-US" altLang="ko-KR" sz="1200" dirty="0"/>
          </a:p>
          <a:p>
            <a:pPr lvl="1"/>
            <a:r>
              <a:rPr lang="ko-KR" altLang="en-US" sz="1600" dirty="0"/>
              <a:t>많이 등록한 인기 품종순서로 보여줌</a:t>
            </a:r>
            <a:endParaRPr lang="en-US" altLang="ko-KR" sz="1600" dirty="0"/>
          </a:p>
          <a:p>
            <a:r>
              <a:rPr lang="ko-KR" altLang="en-US" sz="2000" dirty="0"/>
              <a:t>식물정보 </a:t>
            </a:r>
            <a:r>
              <a:rPr lang="en-US" altLang="ko-KR" sz="2000" dirty="0"/>
              <a:t>( </a:t>
            </a:r>
            <a:r>
              <a:rPr lang="ko-KR" altLang="en-US" sz="2000" dirty="0"/>
              <a:t>회사내에 식물정보 데이터베이스가 있는듯 </a:t>
            </a:r>
            <a:r>
              <a:rPr lang="en-US" altLang="ko-KR" sz="2000" dirty="0"/>
              <a:t>)</a:t>
            </a:r>
          </a:p>
          <a:p>
            <a:pPr lvl="1"/>
            <a:r>
              <a:rPr lang="ko-KR" altLang="en-US" sz="1600" dirty="0"/>
              <a:t>조도</a:t>
            </a:r>
            <a:r>
              <a:rPr lang="en-US" altLang="ko-KR" sz="1600" dirty="0"/>
              <a:t>,</a:t>
            </a:r>
            <a:r>
              <a:rPr lang="ko-KR" altLang="en-US" sz="1600" dirty="0"/>
              <a:t>온도</a:t>
            </a:r>
            <a:r>
              <a:rPr lang="en-US" altLang="ko-KR" sz="1600" dirty="0"/>
              <a:t>,</a:t>
            </a:r>
            <a:r>
              <a:rPr lang="ko-KR" altLang="en-US" sz="1600" dirty="0"/>
              <a:t>습도</a:t>
            </a:r>
            <a:r>
              <a:rPr lang="en-US" altLang="ko-KR" sz="1600" dirty="0"/>
              <a:t>,</a:t>
            </a:r>
            <a:r>
              <a:rPr lang="ko-KR" altLang="en-US" sz="1600" dirty="0"/>
              <a:t>날씨</a:t>
            </a:r>
            <a:r>
              <a:rPr lang="en-US" altLang="ko-KR" sz="1600" dirty="0"/>
              <a:t>,</a:t>
            </a:r>
            <a:r>
              <a:rPr lang="ko-KR" altLang="en-US" sz="1600" dirty="0"/>
              <a:t>환기</a:t>
            </a:r>
            <a:r>
              <a:rPr lang="en-US" altLang="ko-KR" sz="1600" dirty="0"/>
              <a:t>,</a:t>
            </a:r>
            <a:r>
              <a:rPr lang="ko-KR" altLang="en-US" sz="1600" dirty="0"/>
              <a:t>가지치기 주기 및 정도</a:t>
            </a:r>
            <a:endParaRPr lang="en-US" altLang="ko-KR" sz="1600" dirty="0"/>
          </a:p>
          <a:p>
            <a:pPr lvl="1"/>
            <a:r>
              <a:rPr lang="ko-KR" altLang="en-US" sz="1600" dirty="0" err="1"/>
              <a:t>식물키울</a:t>
            </a:r>
            <a:r>
              <a:rPr lang="ko-KR" altLang="en-US" sz="1600" dirty="0"/>
              <a:t> 환경을 설문한 후 알맞은 관리정보 자동 세팅 </a:t>
            </a:r>
            <a:endParaRPr lang="en-US" altLang="ko-KR" sz="1600" dirty="0"/>
          </a:p>
          <a:p>
            <a:pPr marL="457200" lvl="1" indent="0">
              <a:buNone/>
            </a:pPr>
            <a:r>
              <a:rPr lang="en-US" altLang="ko-KR" sz="1600" dirty="0"/>
              <a:t>( </a:t>
            </a:r>
            <a:r>
              <a:rPr lang="ko-KR" altLang="en-US" sz="1600" dirty="0"/>
              <a:t>마찬가지로 회사 데이터베이스 있는듯</a:t>
            </a:r>
            <a:r>
              <a:rPr lang="en-US" altLang="ko-KR" sz="1600" dirty="0"/>
              <a:t>)</a:t>
            </a:r>
          </a:p>
          <a:p>
            <a:pPr lvl="1"/>
            <a:r>
              <a:rPr lang="ko-KR" altLang="en-US" sz="1600" dirty="0" err="1"/>
              <a:t>식물별</a:t>
            </a:r>
            <a:r>
              <a:rPr lang="ko-KR" altLang="en-US" sz="1600" dirty="0"/>
              <a:t> 주의사항</a:t>
            </a:r>
            <a:endParaRPr lang="en-US" altLang="ko-KR" sz="1600" dirty="0"/>
          </a:p>
          <a:p>
            <a:pPr lvl="1"/>
            <a:r>
              <a:rPr lang="ko-KR" altLang="en-US" sz="1600" dirty="0" err="1"/>
              <a:t>식물별</a:t>
            </a:r>
            <a:r>
              <a:rPr lang="ko-KR" altLang="en-US" sz="1600" dirty="0"/>
              <a:t> 오픈채팅 링크</a:t>
            </a:r>
            <a:endParaRPr lang="en-US" altLang="ko-KR" sz="1600" dirty="0"/>
          </a:p>
          <a:p>
            <a:r>
              <a:rPr lang="ko-KR" altLang="en-US" sz="2000" dirty="0"/>
              <a:t>친구와 채팅 및 오픈채팅 기능</a:t>
            </a:r>
            <a:endParaRPr lang="en-US" altLang="ko-KR" sz="2000" dirty="0"/>
          </a:p>
          <a:p>
            <a:r>
              <a:rPr lang="en-US" altLang="ko-KR" sz="2000" dirty="0"/>
              <a:t>AI</a:t>
            </a:r>
            <a:r>
              <a:rPr lang="ko-KR" altLang="en-US" sz="2000" dirty="0"/>
              <a:t>를 통한 식물 상태 진단 기능 </a:t>
            </a:r>
            <a:r>
              <a:rPr lang="en-US" altLang="ko-KR" sz="2000" dirty="0"/>
              <a:t>( </a:t>
            </a:r>
            <a:r>
              <a:rPr lang="ko-KR" altLang="en-US" sz="2000" dirty="0"/>
              <a:t>잘 안됨 </a:t>
            </a:r>
            <a:r>
              <a:rPr lang="en-US" altLang="ko-KR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51559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687D24-70FC-655B-1EC8-3A87D0F3E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PlantIn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430AE8-CBB1-EB9F-1616-181F87A118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이메일 계정 생성 후 로그인</a:t>
            </a:r>
            <a:endParaRPr lang="en-US" altLang="ko-KR" sz="2000" dirty="0"/>
          </a:p>
          <a:p>
            <a:r>
              <a:rPr lang="ko-KR" altLang="en-US" sz="2000" dirty="0"/>
              <a:t>식물 사진을 촬영 혹은 업로드하면 사진과 비슷한 식물들을 안내한다</a:t>
            </a:r>
            <a:endParaRPr lang="en-US" altLang="ko-KR" sz="2000" dirty="0"/>
          </a:p>
          <a:p>
            <a:r>
              <a:rPr lang="ko-KR" altLang="en-US" sz="2000" dirty="0"/>
              <a:t>사용자가 그 중에서 선택하고</a:t>
            </a:r>
            <a:r>
              <a:rPr lang="en-US" altLang="ko-KR" sz="2000" dirty="0"/>
              <a:t>, </a:t>
            </a:r>
            <a:r>
              <a:rPr lang="ko-KR" altLang="en-US" sz="2000" dirty="0"/>
              <a:t>분류기 성능의 만족도에 대해 응답한다</a:t>
            </a:r>
            <a:endParaRPr lang="en-US" altLang="ko-KR" sz="2000" dirty="0"/>
          </a:p>
          <a:p>
            <a:r>
              <a:rPr lang="ko-KR" altLang="en-US" sz="2000" dirty="0"/>
              <a:t>식물 분류 화면에서 구글 아이콘이 표시되지 </a:t>
            </a:r>
            <a:r>
              <a:rPr lang="ko-KR" altLang="en-US" sz="2000" dirty="0" err="1"/>
              <a:t>않는걸</a:t>
            </a:r>
            <a:r>
              <a:rPr lang="ko-KR" altLang="en-US" sz="2000" dirty="0"/>
              <a:t> 보면 회사가 분류모델을 제작한 듯 하다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3034424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430AE8-CBB1-EB9F-1616-181F87A118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600201"/>
            <a:ext cx="8915400" cy="4525963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개인이 </a:t>
            </a:r>
            <a:r>
              <a:rPr lang="en-US" altLang="ko-KR" sz="2000" dirty="0" err="1"/>
              <a:t>tensorflow</a:t>
            </a:r>
            <a:r>
              <a:rPr lang="en-US" altLang="ko-KR" sz="2000" dirty="0"/>
              <a:t> </a:t>
            </a:r>
            <a:r>
              <a:rPr lang="ko-KR" altLang="en-US" sz="2000" dirty="0"/>
              <a:t>활용하여 식물 분류 및 식물 진단 </a:t>
            </a:r>
            <a:r>
              <a:rPr lang="en-US" altLang="ko-KR" sz="2000" dirty="0"/>
              <a:t>ai</a:t>
            </a:r>
            <a:r>
              <a:rPr lang="ko-KR" altLang="en-US" sz="2000" dirty="0"/>
              <a:t>를 만들었다는 기사들이 있지만 해당 코드는 확인 못 해봄</a:t>
            </a:r>
            <a:endParaRPr lang="en-US" altLang="ko-KR" sz="2000" dirty="0"/>
          </a:p>
          <a:p>
            <a:r>
              <a:rPr lang="ko-KR" altLang="en-US" sz="2000" dirty="0"/>
              <a:t>국내에서도 성균관대 교수가 제작한 모델을 활용한 </a:t>
            </a:r>
            <a:r>
              <a:rPr lang="ko-KR" altLang="en-US" sz="2000" dirty="0" err="1"/>
              <a:t>왓캠</a:t>
            </a:r>
            <a:r>
              <a:rPr lang="ko-KR" altLang="en-US" sz="2000" dirty="0"/>
              <a:t> 이라는 </a:t>
            </a:r>
            <a:r>
              <a:rPr lang="ko-KR" altLang="en-US" sz="2000" dirty="0" err="1"/>
              <a:t>앱이있다는</a:t>
            </a:r>
            <a:r>
              <a:rPr lang="ko-KR" altLang="en-US" sz="2000" dirty="0"/>
              <a:t> 기사를 확인했지만</a:t>
            </a:r>
            <a:r>
              <a:rPr lang="en-US" altLang="ko-KR" sz="2000" dirty="0"/>
              <a:t>, </a:t>
            </a:r>
            <a:r>
              <a:rPr lang="ko-KR" altLang="en-US" sz="2000" dirty="0"/>
              <a:t>플레이스토어에서 검색하면 다른 식물 </a:t>
            </a:r>
            <a:r>
              <a:rPr lang="ko-KR" altLang="en-US" sz="2000"/>
              <a:t>분류 앱들만 </a:t>
            </a:r>
            <a:r>
              <a:rPr lang="ko-KR" altLang="en-US" sz="2000" dirty="0"/>
              <a:t>나온다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/>
              <a:t>식물 분류기는 구글렌즈를 쓰거나 회사에서 제작한 모델을 쓰는듯 하고</a:t>
            </a:r>
            <a:endParaRPr lang="en-US" altLang="ko-KR" sz="2000" dirty="0"/>
          </a:p>
          <a:p>
            <a:r>
              <a:rPr lang="ko-KR" altLang="en-US" sz="2000" dirty="0"/>
              <a:t>식물 정보는 대부분이 회사내 데이터베이스를 </a:t>
            </a:r>
            <a:r>
              <a:rPr lang="ko-KR" altLang="en-US" sz="2000" dirty="0" err="1"/>
              <a:t>구축해둔듯</a:t>
            </a:r>
            <a:r>
              <a:rPr lang="ko-KR" altLang="en-US" sz="2000" dirty="0"/>
              <a:t> 하다</a:t>
            </a:r>
            <a:r>
              <a:rPr lang="en-US" altLang="ko-K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76371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E140B0-DD8D-541A-CF6C-533BB1ADA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Mock Up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1249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009EEB04-5426-97D7-00A2-B5BF5F980ED9}"/>
              </a:ext>
            </a:extLst>
          </p:cNvPr>
          <p:cNvSpPr/>
          <p:nvPr/>
        </p:nvSpPr>
        <p:spPr>
          <a:xfrm>
            <a:off x="5815920" y="1149348"/>
            <a:ext cx="3168352" cy="45365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i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E85E15-07FF-51A4-64B7-6E1502970C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332657"/>
            <a:ext cx="8915400" cy="57935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600" dirty="0"/>
              <a:t>   로그인 페이지 </a:t>
            </a:r>
            <a:r>
              <a:rPr lang="en-US" altLang="ko-KR" sz="1600" dirty="0"/>
              <a:t>( </a:t>
            </a:r>
            <a:r>
              <a:rPr lang="ko-KR" altLang="en-US" sz="1600" dirty="0"/>
              <a:t>첫 실행 </a:t>
            </a:r>
            <a:r>
              <a:rPr lang="en-US" altLang="ko-KR" sz="1600" dirty="0"/>
              <a:t>)                                      </a:t>
            </a:r>
            <a:r>
              <a:rPr lang="ko-KR" altLang="en-US" sz="1600" dirty="0"/>
              <a:t>회원가입 페이지 </a:t>
            </a:r>
            <a:r>
              <a:rPr lang="en-US" altLang="ko-KR" sz="1600" dirty="0"/>
              <a:t>( </a:t>
            </a:r>
            <a:r>
              <a:rPr lang="ko-KR" altLang="en-US" sz="1600" dirty="0"/>
              <a:t>간이 계정 사용</a:t>
            </a:r>
            <a:r>
              <a:rPr lang="en-US" altLang="ko-KR" sz="1600" dirty="0"/>
              <a:t>)</a:t>
            </a:r>
          </a:p>
          <a:p>
            <a:endParaRPr lang="ko-KR" altLang="en-US" sz="16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2BA7634-8E6E-758E-571E-9840CD0409C5}"/>
              </a:ext>
            </a:extLst>
          </p:cNvPr>
          <p:cNvSpPr/>
          <p:nvPr/>
        </p:nvSpPr>
        <p:spPr>
          <a:xfrm>
            <a:off x="776536" y="1160748"/>
            <a:ext cx="3168352" cy="45365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DB17F1-BCC0-0359-9F57-30DE8699F0E3}"/>
              </a:ext>
            </a:extLst>
          </p:cNvPr>
          <p:cNvSpPr txBox="1"/>
          <p:nvPr/>
        </p:nvSpPr>
        <p:spPr>
          <a:xfrm>
            <a:off x="5997116" y="1466105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회원가입 페이지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38466A-CDF8-A540-2B82-AE7A7FEE1DA8}"/>
              </a:ext>
            </a:extLst>
          </p:cNvPr>
          <p:cNvSpPr txBox="1"/>
          <p:nvPr/>
        </p:nvSpPr>
        <p:spPr>
          <a:xfrm>
            <a:off x="6067948" y="2521525"/>
            <a:ext cx="26642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</a:rPr>
              <a:t>전화 번호 입력</a:t>
            </a:r>
            <a:endParaRPr lang="en-US" altLang="ko-KR" sz="1000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altLang="ko-KR" sz="10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</a:rPr>
              <a:t>인증 번호 입력 </a:t>
            </a:r>
            <a:endParaRPr lang="en-US" altLang="ko-KR" sz="1000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altLang="ko-KR" sz="10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</a:rPr>
              <a:t>비밀 번호 입력</a:t>
            </a:r>
            <a:endParaRPr lang="en-US" altLang="ko-KR" sz="1000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altLang="ko-KR" sz="10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</a:rPr>
              <a:t>비밀 번호 확인</a:t>
            </a:r>
            <a:endParaRPr lang="en-US" altLang="ko-KR" sz="1000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altLang="ko-KR" sz="10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</a:rPr>
              <a:t>닉네임 입력</a:t>
            </a:r>
            <a:endParaRPr lang="en-US" altLang="ko-KR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A946EA-C008-830B-8743-548BD47EDB3C}"/>
              </a:ext>
            </a:extLst>
          </p:cNvPr>
          <p:cNvSpPr txBox="1"/>
          <p:nvPr/>
        </p:nvSpPr>
        <p:spPr>
          <a:xfrm>
            <a:off x="1081004" y="3182779"/>
            <a:ext cx="26642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회원가입</a:t>
            </a:r>
            <a:r>
              <a:rPr lang="en-US" altLang="ko-KR" sz="1000" dirty="0"/>
              <a:t>/ </a:t>
            </a:r>
            <a:r>
              <a:rPr lang="ko-KR" altLang="en-US" sz="1000" dirty="0" err="1"/>
              <a:t>패스워드찾기</a:t>
            </a:r>
            <a:endParaRPr lang="ko-KR" altLang="en-US" sz="1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EAF6BF-C9AE-B8ED-344E-F8CBDD8BE54E}"/>
              </a:ext>
            </a:extLst>
          </p:cNvPr>
          <p:cNvSpPr txBox="1"/>
          <p:nvPr/>
        </p:nvSpPr>
        <p:spPr>
          <a:xfrm>
            <a:off x="1072952" y="2573288"/>
            <a:ext cx="26642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</a:rPr>
              <a:t>전화 번호 입력</a:t>
            </a:r>
            <a:endParaRPr lang="en-US" altLang="ko-KR" sz="1000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altLang="ko-KR" sz="10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</a:rPr>
              <a:t>비밀 번호 입력</a:t>
            </a:r>
          </a:p>
          <a:p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1FFA973-3317-E9DC-A280-6F2EFEBF3826}"/>
              </a:ext>
            </a:extLst>
          </p:cNvPr>
          <p:cNvSpPr/>
          <p:nvPr/>
        </p:nvSpPr>
        <p:spPr>
          <a:xfrm>
            <a:off x="7329264" y="2573288"/>
            <a:ext cx="470580" cy="172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인증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0C331F7-B154-F65D-EE49-26984B082AEF}"/>
              </a:ext>
            </a:extLst>
          </p:cNvPr>
          <p:cNvSpPr/>
          <p:nvPr/>
        </p:nvSpPr>
        <p:spPr>
          <a:xfrm>
            <a:off x="6177136" y="4293096"/>
            <a:ext cx="792088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계정 생성</a:t>
            </a:r>
            <a:endParaRPr lang="ko-KR" altLang="en-US" sz="1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B25F00-A281-5FCB-D33B-168C045DE2F6}"/>
              </a:ext>
            </a:extLst>
          </p:cNvPr>
          <p:cNvSpPr txBox="1"/>
          <p:nvPr/>
        </p:nvSpPr>
        <p:spPr>
          <a:xfrm>
            <a:off x="1074128" y="1515692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로그인 페이지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C2CEC80-8146-6858-67E2-06A71C3EAAB0}"/>
              </a:ext>
            </a:extLst>
          </p:cNvPr>
          <p:cNvSpPr/>
          <p:nvPr/>
        </p:nvSpPr>
        <p:spPr>
          <a:xfrm>
            <a:off x="7329264" y="2844723"/>
            <a:ext cx="470580" cy="172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확인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041F971-E243-B32E-E4C9-CA24624A76B2}"/>
              </a:ext>
            </a:extLst>
          </p:cNvPr>
          <p:cNvSpPr/>
          <p:nvPr/>
        </p:nvSpPr>
        <p:spPr>
          <a:xfrm>
            <a:off x="1169212" y="3998853"/>
            <a:ext cx="641824" cy="2108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로그인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315772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009EEB04-5426-97D7-00A2-B5BF5F980ED9}"/>
              </a:ext>
            </a:extLst>
          </p:cNvPr>
          <p:cNvSpPr/>
          <p:nvPr/>
        </p:nvSpPr>
        <p:spPr>
          <a:xfrm>
            <a:off x="5815920" y="1149348"/>
            <a:ext cx="3168352" cy="45365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i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E85E15-07FF-51A4-64B7-6E1502970C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332657"/>
            <a:ext cx="8915400" cy="57935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600" dirty="0"/>
              <a:t>   비밀번호 찾기 페이지                                          비밀번호 변경 페이지</a:t>
            </a:r>
            <a:endParaRPr lang="en-US" altLang="ko-KR" sz="1600" dirty="0"/>
          </a:p>
          <a:p>
            <a:endParaRPr lang="ko-KR" altLang="en-US" sz="16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2BA7634-8E6E-758E-571E-9840CD0409C5}"/>
              </a:ext>
            </a:extLst>
          </p:cNvPr>
          <p:cNvSpPr/>
          <p:nvPr/>
        </p:nvSpPr>
        <p:spPr>
          <a:xfrm>
            <a:off x="776536" y="1160748"/>
            <a:ext cx="3168352" cy="45365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DB17F1-BCC0-0359-9F57-30DE8699F0E3}"/>
              </a:ext>
            </a:extLst>
          </p:cNvPr>
          <p:cNvSpPr txBox="1"/>
          <p:nvPr/>
        </p:nvSpPr>
        <p:spPr>
          <a:xfrm>
            <a:off x="5997116" y="1466105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/>
              <a:t>비밀번호 변경</a:t>
            </a:r>
            <a:r>
              <a:rPr lang="ko-KR" altLang="en-US" dirty="0"/>
              <a:t> 페이지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38466A-CDF8-A540-2B82-AE7A7FEE1DA8}"/>
              </a:ext>
            </a:extLst>
          </p:cNvPr>
          <p:cNvSpPr txBox="1"/>
          <p:nvPr/>
        </p:nvSpPr>
        <p:spPr>
          <a:xfrm>
            <a:off x="6067948" y="2521525"/>
            <a:ext cx="266429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</a:rPr>
              <a:t>변경 비밀번호 입력</a:t>
            </a:r>
            <a:endParaRPr lang="en-US" altLang="ko-KR" sz="1000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altLang="ko-KR" sz="10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</a:rPr>
              <a:t>변경 비밀번호 확인</a:t>
            </a:r>
            <a:endParaRPr lang="en-US" altLang="ko-KR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EAF6BF-C9AE-B8ED-344E-F8CBDD8BE54E}"/>
              </a:ext>
            </a:extLst>
          </p:cNvPr>
          <p:cNvSpPr txBox="1"/>
          <p:nvPr/>
        </p:nvSpPr>
        <p:spPr>
          <a:xfrm>
            <a:off x="1072952" y="2573288"/>
            <a:ext cx="266429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</a:rPr>
              <a:t>전화 번호 입력</a:t>
            </a:r>
            <a:endParaRPr lang="en-US" altLang="ko-KR" sz="1000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altLang="ko-KR" sz="10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</a:rPr>
              <a:t>인증 번호 입력</a:t>
            </a:r>
            <a:endParaRPr lang="en-US" altLang="ko-KR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1FFA973-3317-E9DC-A280-6F2EFEBF3826}"/>
              </a:ext>
            </a:extLst>
          </p:cNvPr>
          <p:cNvSpPr/>
          <p:nvPr/>
        </p:nvSpPr>
        <p:spPr>
          <a:xfrm>
            <a:off x="2253424" y="2610075"/>
            <a:ext cx="470580" cy="172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인증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0C331F7-B154-F65D-EE49-26984B082AEF}"/>
              </a:ext>
            </a:extLst>
          </p:cNvPr>
          <p:cNvSpPr/>
          <p:nvPr/>
        </p:nvSpPr>
        <p:spPr>
          <a:xfrm>
            <a:off x="6177136" y="3933056"/>
            <a:ext cx="1080120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비밀번호 변경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B25F00-A281-5FCB-D33B-168C045DE2F6}"/>
              </a:ext>
            </a:extLst>
          </p:cNvPr>
          <p:cNvSpPr txBox="1"/>
          <p:nvPr/>
        </p:nvSpPr>
        <p:spPr>
          <a:xfrm>
            <a:off x="1074128" y="1515692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비밀번호 찾기 페이지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7323187-BCD0-3CF0-AA92-AC4D223C0E4C}"/>
              </a:ext>
            </a:extLst>
          </p:cNvPr>
          <p:cNvSpPr/>
          <p:nvPr/>
        </p:nvSpPr>
        <p:spPr>
          <a:xfrm>
            <a:off x="2249468" y="2911039"/>
            <a:ext cx="470580" cy="172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확인</a:t>
            </a:r>
          </a:p>
        </p:txBody>
      </p:sp>
    </p:spTree>
    <p:extLst>
      <p:ext uri="{BB962C8B-B14F-4D97-AF65-F5344CB8AC3E}">
        <p14:creationId xmlns:p14="http://schemas.microsoft.com/office/powerpoint/2010/main" val="875208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E85E15-07FF-51A4-64B7-6E1502970C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332657"/>
            <a:ext cx="8915400" cy="57935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600" dirty="0"/>
              <a:t>   </a:t>
            </a:r>
            <a:r>
              <a:rPr lang="ko-KR" altLang="en-US" sz="1600" dirty="0"/>
              <a:t>메인 페이지                                                       꽃 상세 정보 페이지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2BA7634-8E6E-758E-571E-9840CD0409C5}"/>
              </a:ext>
            </a:extLst>
          </p:cNvPr>
          <p:cNvSpPr/>
          <p:nvPr/>
        </p:nvSpPr>
        <p:spPr>
          <a:xfrm>
            <a:off x="776536" y="1160748"/>
            <a:ext cx="3168352" cy="45365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EAF6BF-C9AE-B8ED-344E-F8CBDD8BE54E}"/>
              </a:ext>
            </a:extLst>
          </p:cNvPr>
          <p:cNvSpPr txBox="1"/>
          <p:nvPr/>
        </p:nvSpPr>
        <p:spPr>
          <a:xfrm>
            <a:off x="965804" y="1757273"/>
            <a:ext cx="26642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</a:rPr>
              <a:t>내 식물 리스트</a:t>
            </a:r>
            <a:endParaRPr lang="en-US" altLang="ko-KR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4177B98-9853-EF61-D113-4FC7433DEC29}"/>
              </a:ext>
            </a:extLst>
          </p:cNvPr>
          <p:cNvSpPr txBox="1"/>
          <p:nvPr/>
        </p:nvSpPr>
        <p:spPr>
          <a:xfrm>
            <a:off x="921728" y="1335900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/>
              <a:t>닉네임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3286DFF-A89D-88FD-AB07-32CA8F61A770}"/>
              </a:ext>
            </a:extLst>
          </p:cNvPr>
          <p:cNvSpPr/>
          <p:nvPr/>
        </p:nvSpPr>
        <p:spPr>
          <a:xfrm>
            <a:off x="776536" y="2109938"/>
            <a:ext cx="3168352" cy="6709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꽃 이름</a:t>
            </a:r>
            <a:endParaRPr lang="en-US" altLang="ko-KR" sz="1000" dirty="0"/>
          </a:p>
          <a:p>
            <a:pPr algn="ctr"/>
            <a:r>
              <a:rPr lang="ko-KR" altLang="en-US" sz="1000" dirty="0"/>
              <a:t>꽃 등록 일자</a:t>
            </a:r>
            <a:endParaRPr lang="en-US" altLang="ko-KR" sz="1000" dirty="0"/>
          </a:p>
          <a:p>
            <a:pPr algn="ctr"/>
            <a:r>
              <a:rPr lang="ko-KR" altLang="en-US" sz="1000" dirty="0"/>
              <a:t>마지막으로 물 준 날</a:t>
            </a:r>
            <a:r>
              <a:rPr lang="en-US" altLang="ko-KR" sz="1000" dirty="0"/>
              <a:t>/ </a:t>
            </a:r>
            <a:r>
              <a:rPr lang="ko-KR" altLang="en-US" sz="1000" dirty="0"/>
              <a:t>이 다음에 물 주는 날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2C15607-837D-DC3F-3FE6-A9528CE42EF8}"/>
              </a:ext>
            </a:extLst>
          </p:cNvPr>
          <p:cNvSpPr/>
          <p:nvPr/>
        </p:nvSpPr>
        <p:spPr>
          <a:xfrm>
            <a:off x="776536" y="2819915"/>
            <a:ext cx="3168352" cy="6709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꽃 이름</a:t>
            </a:r>
            <a:endParaRPr lang="en-US" altLang="ko-KR" sz="1000" dirty="0"/>
          </a:p>
          <a:p>
            <a:pPr algn="ctr"/>
            <a:r>
              <a:rPr lang="ko-KR" altLang="en-US" sz="1000" dirty="0"/>
              <a:t>꽃 등록 일자</a:t>
            </a:r>
            <a:endParaRPr lang="en-US" altLang="ko-KR" sz="1000" dirty="0"/>
          </a:p>
          <a:p>
            <a:pPr algn="ctr"/>
            <a:r>
              <a:rPr lang="ko-KR" altLang="en-US" sz="1000" dirty="0"/>
              <a:t>마지막으로 물 준 날</a:t>
            </a:r>
            <a:r>
              <a:rPr lang="en-US" altLang="ko-KR" sz="1000" dirty="0"/>
              <a:t>/ </a:t>
            </a:r>
            <a:r>
              <a:rPr lang="ko-KR" altLang="en-US" sz="1000" dirty="0"/>
              <a:t>이 다음에 물 주는 날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B417532-43EF-8EA7-53E8-1C0D4099BD85}"/>
              </a:ext>
            </a:extLst>
          </p:cNvPr>
          <p:cNvSpPr/>
          <p:nvPr/>
        </p:nvSpPr>
        <p:spPr>
          <a:xfrm>
            <a:off x="776536" y="3529892"/>
            <a:ext cx="3168352" cy="6709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꽃 이름</a:t>
            </a:r>
            <a:endParaRPr lang="en-US" altLang="ko-KR" sz="1000" dirty="0"/>
          </a:p>
          <a:p>
            <a:pPr algn="ctr"/>
            <a:r>
              <a:rPr lang="ko-KR" altLang="en-US" sz="1000" dirty="0"/>
              <a:t>꽃 등록 일자</a:t>
            </a:r>
            <a:endParaRPr lang="en-US" altLang="ko-KR" sz="1000" dirty="0"/>
          </a:p>
          <a:p>
            <a:pPr algn="ctr"/>
            <a:r>
              <a:rPr lang="ko-KR" altLang="en-US" sz="1000" dirty="0"/>
              <a:t>마지막으로 물 준 날</a:t>
            </a:r>
            <a:r>
              <a:rPr lang="en-US" altLang="ko-KR" sz="1000" dirty="0"/>
              <a:t>/ </a:t>
            </a:r>
            <a:r>
              <a:rPr lang="ko-KR" altLang="en-US" sz="1000" dirty="0"/>
              <a:t>이 다음에 물 주는 날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EA40C76-4AF0-964C-FFC6-C0D4A4EE2421}"/>
              </a:ext>
            </a:extLst>
          </p:cNvPr>
          <p:cNvSpPr/>
          <p:nvPr/>
        </p:nvSpPr>
        <p:spPr>
          <a:xfrm>
            <a:off x="2731176" y="1756644"/>
            <a:ext cx="1080120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꽃 추가 등록</a:t>
            </a:r>
            <a:r>
              <a:rPr lang="en-US" altLang="ko-KR" sz="1000" dirty="0"/>
              <a:t>(+)</a:t>
            </a:r>
            <a:endParaRPr lang="ko-KR" altLang="en-US" sz="1000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CD886B8-FCDD-4DD7-DBE3-A50D2CD08BFA}"/>
              </a:ext>
            </a:extLst>
          </p:cNvPr>
          <p:cNvSpPr/>
          <p:nvPr/>
        </p:nvSpPr>
        <p:spPr>
          <a:xfrm>
            <a:off x="5815920" y="1149348"/>
            <a:ext cx="3168352" cy="45365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i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72C248D-2D6F-BD9E-2820-1D1DC7A9F3D0}"/>
              </a:ext>
            </a:extLst>
          </p:cNvPr>
          <p:cNvSpPr txBox="1"/>
          <p:nvPr/>
        </p:nvSpPr>
        <p:spPr>
          <a:xfrm>
            <a:off x="5961112" y="1335900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/>
              <a:t>꽃 상세 정보 </a:t>
            </a:r>
            <a:r>
              <a:rPr lang="ko-KR" altLang="en-US" dirty="0"/>
              <a:t>페이지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5115797-0F02-B580-7A53-2917289D8CFB}"/>
              </a:ext>
            </a:extLst>
          </p:cNvPr>
          <p:cNvSpPr txBox="1"/>
          <p:nvPr/>
        </p:nvSpPr>
        <p:spPr>
          <a:xfrm>
            <a:off x="6067948" y="3285195"/>
            <a:ext cx="266429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꽃 이름</a:t>
            </a:r>
            <a:endParaRPr lang="en-US" altLang="ko-KR" sz="1000" dirty="0"/>
          </a:p>
          <a:p>
            <a:pPr algn="ctr"/>
            <a:r>
              <a:rPr lang="ko-KR" altLang="en-US" sz="1000" dirty="0"/>
              <a:t>꽃 등록 일자</a:t>
            </a:r>
            <a:endParaRPr lang="en-US" altLang="ko-KR" sz="1000" dirty="0"/>
          </a:p>
          <a:p>
            <a:pPr algn="ctr"/>
            <a:r>
              <a:rPr lang="ko-KR" altLang="en-US" sz="1000" dirty="0"/>
              <a:t>마지막으로 물 준 날</a:t>
            </a:r>
            <a:r>
              <a:rPr lang="en-US" altLang="ko-KR" sz="1000" dirty="0"/>
              <a:t>/ </a:t>
            </a:r>
            <a:r>
              <a:rPr lang="ko-KR" altLang="en-US" sz="1000" dirty="0"/>
              <a:t>이 다음에 물 주는 날</a:t>
            </a:r>
            <a:endParaRPr lang="en-US" altLang="ko-KR" sz="1000" dirty="0"/>
          </a:p>
          <a:p>
            <a:pPr algn="ctr"/>
            <a:endParaRPr lang="en-US" altLang="ko-KR" sz="1000" dirty="0"/>
          </a:p>
          <a:p>
            <a:pPr algn="ctr"/>
            <a:r>
              <a:rPr lang="ko-KR" altLang="en-US" sz="1000" dirty="0"/>
              <a:t>물 주는 주기</a:t>
            </a:r>
            <a:endParaRPr lang="en-US" altLang="ko-KR" sz="1000" dirty="0"/>
          </a:p>
          <a:p>
            <a:pPr algn="ctr"/>
            <a:r>
              <a:rPr lang="ko-KR" altLang="en-US" sz="1000" dirty="0"/>
              <a:t>권장 조도</a:t>
            </a:r>
            <a:endParaRPr lang="en-US" altLang="ko-KR" sz="1000" dirty="0"/>
          </a:p>
          <a:p>
            <a:pPr algn="ctr"/>
            <a:r>
              <a:rPr lang="ko-KR" altLang="en-US" sz="1000" dirty="0"/>
              <a:t>서식지</a:t>
            </a:r>
            <a:endParaRPr lang="en-US" altLang="ko-KR" sz="1000" dirty="0"/>
          </a:p>
          <a:p>
            <a:pPr algn="ctr"/>
            <a:endParaRPr lang="en-US" altLang="ko-KR" sz="1000" dirty="0"/>
          </a:p>
          <a:p>
            <a:pPr algn="ctr"/>
            <a:r>
              <a:rPr lang="ko-KR" altLang="en-US" sz="1000" dirty="0"/>
              <a:t>등등</a:t>
            </a:r>
            <a:endParaRPr lang="en-US" altLang="ko-KR" sz="1000" dirty="0"/>
          </a:p>
          <a:p>
            <a:pPr algn="ctr"/>
            <a:r>
              <a:rPr lang="en-US" altLang="ko-KR" sz="1000" dirty="0"/>
              <a:t>.</a:t>
            </a:r>
          </a:p>
          <a:p>
            <a:pPr algn="ctr"/>
            <a:r>
              <a:rPr lang="en-US" altLang="ko-KR" sz="1000" dirty="0"/>
              <a:t>.</a:t>
            </a:r>
          </a:p>
          <a:p>
            <a:pPr algn="ctr"/>
            <a:endParaRPr lang="en-US" altLang="ko-KR" sz="1000" dirty="0"/>
          </a:p>
          <a:p>
            <a:pPr algn="ctr"/>
            <a:r>
              <a:rPr lang="ko-KR" altLang="en-US" sz="1000" dirty="0"/>
              <a:t>키우는 난이도</a:t>
            </a:r>
            <a:endParaRPr lang="en-US" altLang="ko-KR" sz="1000" dirty="0"/>
          </a:p>
          <a:p>
            <a:pPr algn="ctr"/>
            <a:endParaRPr lang="en-US" altLang="ko-KR" sz="1000" dirty="0"/>
          </a:p>
          <a:p>
            <a:pPr algn="ctr"/>
            <a:endParaRPr lang="en-US" altLang="ko-KR" sz="1000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DFD1439-FAD7-E3B2-6D41-6756C6682D47}"/>
              </a:ext>
            </a:extLst>
          </p:cNvPr>
          <p:cNvSpPr/>
          <p:nvPr/>
        </p:nvSpPr>
        <p:spPr>
          <a:xfrm>
            <a:off x="6035930" y="1752875"/>
            <a:ext cx="2728332" cy="14359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내가 찍은 꽃 사진</a:t>
            </a:r>
          </a:p>
        </p:txBody>
      </p:sp>
    </p:spTree>
    <p:extLst>
      <p:ext uri="{BB962C8B-B14F-4D97-AF65-F5344CB8AC3E}">
        <p14:creationId xmlns:p14="http://schemas.microsoft.com/office/powerpoint/2010/main" val="1267161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E85E15-07FF-51A4-64B7-6E1502970C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332657"/>
            <a:ext cx="8915400" cy="57935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600" dirty="0"/>
              <a:t>꽃 추가 등록 페이지                                                 꽃 정보 확인 페이지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2E77789-BD04-2377-94A8-4B37142E7ED1}"/>
              </a:ext>
            </a:extLst>
          </p:cNvPr>
          <p:cNvSpPr/>
          <p:nvPr/>
        </p:nvSpPr>
        <p:spPr>
          <a:xfrm>
            <a:off x="495300" y="1268760"/>
            <a:ext cx="3168352" cy="45365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i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435F64B-1EF5-1844-A407-21691B059A54}"/>
              </a:ext>
            </a:extLst>
          </p:cNvPr>
          <p:cNvSpPr txBox="1"/>
          <p:nvPr/>
        </p:nvSpPr>
        <p:spPr>
          <a:xfrm>
            <a:off x="640492" y="1455312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/>
              <a:t>꽃 추가 등록 </a:t>
            </a:r>
            <a:r>
              <a:rPr lang="ko-KR" altLang="en-US" dirty="0"/>
              <a:t>페이지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17D38A2-29FD-9BB5-B1A8-BA72C0AB56AF}"/>
              </a:ext>
            </a:extLst>
          </p:cNvPr>
          <p:cNvSpPr/>
          <p:nvPr/>
        </p:nvSpPr>
        <p:spPr>
          <a:xfrm>
            <a:off x="712500" y="1964236"/>
            <a:ext cx="2736304" cy="28720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꽃 사진을 업로드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해주세요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76073FB-08A9-6514-ACB2-2BA714C7CA4F}"/>
              </a:ext>
            </a:extLst>
          </p:cNvPr>
          <p:cNvSpPr/>
          <p:nvPr/>
        </p:nvSpPr>
        <p:spPr>
          <a:xfrm>
            <a:off x="3361244" y="2396284"/>
            <a:ext cx="2448272" cy="13958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 찍기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갤러리에서 고르기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70FFCE55-AB5B-95D0-F7F7-C9F9ABB3FAFD}"/>
              </a:ext>
            </a:extLst>
          </p:cNvPr>
          <p:cNvSpPr/>
          <p:nvPr/>
        </p:nvSpPr>
        <p:spPr>
          <a:xfrm>
            <a:off x="5950828" y="1268760"/>
            <a:ext cx="3168352" cy="45365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i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E89BD79-5493-166C-98B6-CD2C9017AB92}"/>
              </a:ext>
            </a:extLst>
          </p:cNvPr>
          <p:cNvSpPr txBox="1"/>
          <p:nvPr/>
        </p:nvSpPr>
        <p:spPr>
          <a:xfrm>
            <a:off x="6096020" y="1455312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/>
              <a:t>꽃 정보 확인 </a:t>
            </a:r>
            <a:r>
              <a:rPr lang="ko-KR" altLang="en-US" dirty="0"/>
              <a:t>페이지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1ADCD84-71EF-C656-D5E6-391C63C970A7}"/>
              </a:ext>
            </a:extLst>
          </p:cNvPr>
          <p:cNvSpPr/>
          <p:nvPr/>
        </p:nvSpPr>
        <p:spPr>
          <a:xfrm>
            <a:off x="6096020" y="5276604"/>
            <a:ext cx="1080120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꽃 등록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E60AA18-13A1-46A6-9B36-1B575937F295}"/>
              </a:ext>
            </a:extLst>
          </p:cNvPr>
          <p:cNvSpPr/>
          <p:nvPr/>
        </p:nvSpPr>
        <p:spPr>
          <a:xfrm>
            <a:off x="6168028" y="1964236"/>
            <a:ext cx="2728332" cy="14359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내가 찍은 꽃 사진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85AA7EA-1DEC-904F-65D4-1FE99A9323CB}"/>
              </a:ext>
            </a:extLst>
          </p:cNvPr>
          <p:cNvSpPr txBox="1"/>
          <p:nvPr/>
        </p:nvSpPr>
        <p:spPr>
          <a:xfrm>
            <a:off x="6096020" y="3537012"/>
            <a:ext cx="266429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꽃 이름</a:t>
            </a:r>
            <a:endParaRPr lang="en-US" altLang="ko-KR" sz="1000" dirty="0"/>
          </a:p>
          <a:p>
            <a:pPr algn="ctr"/>
            <a:r>
              <a:rPr lang="ko-KR" altLang="en-US" sz="1000" dirty="0"/>
              <a:t>물 주는 주기</a:t>
            </a:r>
            <a:endParaRPr lang="en-US" altLang="ko-KR" sz="1000" dirty="0"/>
          </a:p>
          <a:p>
            <a:pPr algn="ctr"/>
            <a:r>
              <a:rPr lang="ko-KR" altLang="en-US" sz="1000" dirty="0"/>
              <a:t>권장 조도</a:t>
            </a:r>
            <a:endParaRPr lang="en-US" altLang="ko-KR" sz="1000" dirty="0"/>
          </a:p>
          <a:p>
            <a:pPr algn="ctr"/>
            <a:r>
              <a:rPr lang="ko-KR" altLang="en-US" sz="1000" dirty="0"/>
              <a:t>서식지</a:t>
            </a:r>
            <a:endParaRPr lang="en-US" altLang="ko-KR" sz="1000" dirty="0"/>
          </a:p>
          <a:p>
            <a:pPr algn="ctr"/>
            <a:endParaRPr lang="en-US" altLang="ko-KR" sz="1000" dirty="0"/>
          </a:p>
          <a:p>
            <a:pPr algn="ctr"/>
            <a:r>
              <a:rPr lang="ko-KR" altLang="en-US" sz="1000" dirty="0"/>
              <a:t>등등</a:t>
            </a:r>
            <a:endParaRPr lang="en-US" altLang="ko-KR" sz="1000" dirty="0"/>
          </a:p>
          <a:p>
            <a:pPr algn="ctr"/>
            <a:r>
              <a:rPr lang="en-US" altLang="ko-KR" sz="1000" dirty="0"/>
              <a:t>.</a:t>
            </a:r>
          </a:p>
          <a:p>
            <a:pPr algn="ctr"/>
            <a:r>
              <a:rPr lang="en-US" altLang="ko-KR" sz="1000" dirty="0"/>
              <a:t>.</a:t>
            </a:r>
          </a:p>
          <a:p>
            <a:pPr algn="ctr"/>
            <a:endParaRPr lang="en-US" altLang="ko-KR" sz="1000" dirty="0"/>
          </a:p>
          <a:p>
            <a:pPr algn="ctr"/>
            <a:r>
              <a:rPr lang="ko-KR" altLang="en-US" sz="1000" dirty="0"/>
              <a:t>키우는 난이도</a:t>
            </a:r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1640294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E140B0-DD8D-541A-CF6C-533BB1ADA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562074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UML(Sequence Diagram)</a:t>
            </a:r>
            <a:endParaRPr lang="ko-KR" altLang="en-US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BDB5A8E0-B536-28CD-5E18-468E96DF0BFE}"/>
              </a:ext>
            </a:extLst>
          </p:cNvPr>
          <p:cNvSpPr/>
          <p:nvPr/>
        </p:nvSpPr>
        <p:spPr>
          <a:xfrm>
            <a:off x="200472" y="1340768"/>
            <a:ext cx="1080120" cy="3600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고객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D86B5369-306A-AA3C-8573-AAA6D05BB5C2}"/>
              </a:ext>
            </a:extLst>
          </p:cNvPr>
          <p:cNvSpPr/>
          <p:nvPr/>
        </p:nvSpPr>
        <p:spPr>
          <a:xfrm>
            <a:off x="2720752" y="1338476"/>
            <a:ext cx="1080120" cy="3600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안드로이드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937B4821-C762-D438-0694-397BFEBFC596}"/>
              </a:ext>
            </a:extLst>
          </p:cNvPr>
          <p:cNvSpPr/>
          <p:nvPr/>
        </p:nvSpPr>
        <p:spPr>
          <a:xfrm>
            <a:off x="4420122" y="1338476"/>
            <a:ext cx="1080120" cy="3600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서버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CCEA52FF-9B82-A2B6-5E0B-DCD9336E1DD3}"/>
              </a:ext>
            </a:extLst>
          </p:cNvPr>
          <p:cNvSpPr/>
          <p:nvPr/>
        </p:nvSpPr>
        <p:spPr>
          <a:xfrm>
            <a:off x="8650171" y="1338476"/>
            <a:ext cx="1152128" cy="3600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포털사이트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E5BAE709-3D93-3932-B6E5-C113ABF8C01D}"/>
              </a:ext>
            </a:extLst>
          </p:cNvPr>
          <p:cNvCxnSpPr>
            <a:cxnSpLocks/>
          </p:cNvCxnSpPr>
          <p:nvPr/>
        </p:nvCxnSpPr>
        <p:spPr>
          <a:xfrm flipH="1">
            <a:off x="9226235" y="1698516"/>
            <a:ext cx="10031" cy="4608512"/>
          </a:xfrm>
          <a:prstGeom prst="straightConnector1">
            <a:avLst/>
          </a:prstGeom>
          <a:ln w="25400"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D530629A-C7F6-8400-825F-432E0CFAF6E6}"/>
              </a:ext>
            </a:extLst>
          </p:cNvPr>
          <p:cNvCxnSpPr>
            <a:cxnSpLocks/>
          </p:cNvCxnSpPr>
          <p:nvPr/>
        </p:nvCxnSpPr>
        <p:spPr>
          <a:xfrm flipH="1">
            <a:off x="4962753" y="1698516"/>
            <a:ext cx="10031" cy="4608512"/>
          </a:xfrm>
          <a:prstGeom prst="straightConnector1">
            <a:avLst/>
          </a:prstGeom>
          <a:ln w="25400"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C9D27AB8-A645-126B-1400-8A730BEC4B09}"/>
              </a:ext>
            </a:extLst>
          </p:cNvPr>
          <p:cNvCxnSpPr>
            <a:cxnSpLocks/>
          </p:cNvCxnSpPr>
          <p:nvPr/>
        </p:nvCxnSpPr>
        <p:spPr>
          <a:xfrm flipH="1">
            <a:off x="3267438" y="1735455"/>
            <a:ext cx="10031" cy="4608512"/>
          </a:xfrm>
          <a:prstGeom prst="straightConnector1">
            <a:avLst/>
          </a:prstGeom>
          <a:ln w="25400"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EF5492A4-B720-4719-87A2-48E9E527FA96}"/>
              </a:ext>
            </a:extLst>
          </p:cNvPr>
          <p:cNvCxnSpPr>
            <a:cxnSpLocks/>
          </p:cNvCxnSpPr>
          <p:nvPr/>
        </p:nvCxnSpPr>
        <p:spPr>
          <a:xfrm flipH="1">
            <a:off x="731822" y="1704841"/>
            <a:ext cx="10031" cy="4608512"/>
          </a:xfrm>
          <a:prstGeom prst="straightConnector1">
            <a:avLst/>
          </a:prstGeom>
          <a:ln w="25400"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F86439E8-26D6-F3F3-466E-37C993211AD0}"/>
              </a:ext>
            </a:extLst>
          </p:cNvPr>
          <p:cNvCxnSpPr>
            <a:cxnSpLocks/>
          </p:cNvCxnSpPr>
          <p:nvPr/>
        </p:nvCxnSpPr>
        <p:spPr>
          <a:xfrm>
            <a:off x="753134" y="2204864"/>
            <a:ext cx="2404446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8E092F8-A5B3-B2AC-2121-865BAC4A4134}"/>
              </a:ext>
            </a:extLst>
          </p:cNvPr>
          <p:cNvSpPr txBox="1"/>
          <p:nvPr/>
        </p:nvSpPr>
        <p:spPr>
          <a:xfrm>
            <a:off x="1324254" y="1927865"/>
            <a:ext cx="12744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1. </a:t>
            </a:r>
            <a:r>
              <a:rPr lang="ko-KR" altLang="en-US" sz="1200" dirty="0"/>
              <a:t>꽃 추가 등록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4D79E57-3873-F265-8D76-A06AF8791D07}"/>
              </a:ext>
            </a:extLst>
          </p:cNvPr>
          <p:cNvSpPr/>
          <p:nvPr/>
        </p:nvSpPr>
        <p:spPr>
          <a:xfrm>
            <a:off x="3185925" y="2225866"/>
            <a:ext cx="135286" cy="400592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029A4EDC-1845-0A17-A489-D92EF90B3100}"/>
              </a:ext>
            </a:extLst>
          </p:cNvPr>
          <p:cNvCxnSpPr>
            <a:cxnSpLocks/>
          </p:cNvCxnSpPr>
          <p:nvPr/>
        </p:nvCxnSpPr>
        <p:spPr>
          <a:xfrm>
            <a:off x="3341871" y="2492896"/>
            <a:ext cx="1527681" cy="519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F34D454E-43F4-20FB-29AB-D3291B180AA6}"/>
              </a:ext>
            </a:extLst>
          </p:cNvPr>
          <p:cNvSpPr txBox="1"/>
          <p:nvPr/>
        </p:nvSpPr>
        <p:spPr>
          <a:xfrm>
            <a:off x="3564726" y="2225868"/>
            <a:ext cx="12744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2. </a:t>
            </a:r>
            <a:r>
              <a:rPr lang="ko-KR" altLang="en-US" sz="1200" dirty="0"/>
              <a:t>꽃 사진 전송</a:t>
            </a: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3B5040CA-D741-4E67-61BD-23F85202EBE0}"/>
              </a:ext>
            </a:extLst>
          </p:cNvPr>
          <p:cNvCxnSpPr>
            <a:cxnSpLocks/>
          </p:cNvCxnSpPr>
          <p:nvPr/>
        </p:nvCxnSpPr>
        <p:spPr>
          <a:xfrm>
            <a:off x="5050941" y="2787490"/>
            <a:ext cx="1182708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D0660B26-7EC9-BAB2-99D1-544B42B63230}"/>
              </a:ext>
            </a:extLst>
          </p:cNvPr>
          <p:cNvSpPr txBox="1"/>
          <p:nvPr/>
        </p:nvSpPr>
        <p:spPr>
          <a:xfrm>
            <a:off x="5057454" y="2534420"/>
            <a:ext cx="12744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3. </a:t>
            </a:r>
            <a:r>
              <a:rPr lang="ko-KR" altLang="en-US" sz="1200" dirty="0"/>
              <a:t>꽃 분류 요청</a:t>
            </a: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C293BB1F-5D7B-BCBB-15E3-E17A6057B88E}"/>
              </a:ext>
            </a:extLst>
          </p:cNvPr>
          <p:cNvCxnSpPr>
            <a:cxnSpLocks/>
          </p:cNvCxnSpPr>
          <p:nvPr/>
        </p:nvCxnSpPr>
        <p:spPr>
          <a:xfrm flipH="1">
            <a:off x="5038058" y="3406054"/>
            <a:ext cx="1195591" cy="0"/>
          </a:xfrm>
          <a:prstGeom prst="straightConnector1">
            <a:avLst/>
          </a:prstGeom>
          <a:ln w="25400"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532EE343-F24A-EB1E-F466-75E641AADBD2}"/>
              </a:ext>
            </a:extLst>
          </p:cNvPr>
          <p:cNvSpPr txBox="1"/>
          <p:nvPr/>
        </p:nvSpPr>
        <p:spPr>
          <a:xfrm>
            <a:off x="5038058" y="3079993"/>
            <a:ext cx="17195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4. </a:t>
            </a:r>
            <a:r>
              <a:rPr lang="ko-KR" altLang="en-US" sz="1200" dirty="0"/>
              <a:t>꽃 종류 반환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4D006A4D-F9EC-0169-206B-3C8259FDCDBB}"/>
              </a:ext>
            </a:extLst>
          </p:cNvPr>
          <p:cNvSpPr/>
          <p:nvPr/>
        </p:nvSpPr>
        <p:spPr>
          <a:xfrm>
            <a:off x="4919510" y="2502867"/>
            <a:ext cx="126415" cy="121416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7521A076-9B0F-C21F-C8C6-47D1EB8FAAFC}"/>
              </a:ext>
            </a:extLst>
          </p:cNvPr>
          <p:cNvSpPr/>
          <p:nvPr/>
        </p:nvSpPr>
        <p:spPr>
          <a:xfrm>
            <a:off x="6214447" y="2786532"/>
            <a:ext cx="117419" cy="57045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5ED0B6B7-0F2B-73B4-E087-B6D44DB8EF61}"/>
              </a:ext>
            </a:extLst>
          </p:cNvPr>
          <p:cNvSpPr/>
          <p:nvPr/>
        </p:nvSpPr>
        <p:spPr>
          <a:xfrm>
            <a:off x="5686003" y="1338476"/>
            <a:ext cx="1080120" cy="3600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꽃분류기</a:t>
            </a: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70C0879F-7FB1-1845-5151-0FF9C6570D62}"/>
              </a:ext>
            </a:extLst>
          </p:cNvPr>
          <p:cNvCxnSpPr>
            <a:cxnSpLocks/>
          </p:cNvCxnSpPr>
          <p:nvPr/>
        </p:nvCxnSpPr>
        <p:spPr>
          <a:xfrm flipH="1">
            <a:off x="6228634" y="1698516"/>
            <a:ext cx="10031" cy="4608512"/>
          </a:xfrm>
          <a:prstGeom prst="straightConnector1">
            <a:avLst/>
          </a:prstGeom>
          <a:ln w="25400"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7F5F5F06-572B-D179-1A20-CB93E4149604}"/>
              </a:ext>
            </a:extLst>
          </p:cNvPr>
          <p:cNvSpPr/>
          <p:nvPr/>
        </p:nvSpPr>
        <p:spPr>
          <a:xfrm>
            <a:off x="6909938" y="1338476"/>
            <a:ext cx="1427437" cy="3600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데이터베이스</a:t>
            </a: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1B12F175-82B1-1A6A-7793-D4B807A1B7AC}"/>
              </a:ext>
            </a:extLst>
          </p:cNvPr>
          <p:cNvCxnSpPr>
            <a:cxnSpLocks/>
          </p:cNvCxnSpPr>
          <p:nvPr/>
        </p:nvCxnSpPr>
        <p:spPr>
          <a:xfrm flipH="1">
            <a:off x="7587716" y="1698516"/>
            <a:ext cx="10031" cy="4608512"/>
          </a:xfrm>
          <a:prstGeom prst="straightConnector1">
            <a:avLst/>
          </a:prstGeom>
          <a:ln w="25400"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0FBD3A29-4686-FA90-8AEC-B2B7D61AD940}"/>
              </a:ext>
            </a:extLst>
          </p:cNvPr>
          <p:cNvCxnSpPr>
            <a:cxnSpLocks/>
          </p:cNvCxnSpPr>
          <p:nvPr/>
        </p:nvCxnSpPr>
        <p:spPr>
          <a:xfrm flipH="1">
            <a:off x="3341871" y="3717032"/>
            <a:ext cx="1563453" cy="0"/>
          </a:xfrm>
          <a:prstGeom prst="straightConnector1">
            <a:avLst/>
          </a:prstGeom>
          <a:ln w="254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CE14933-9C8D-C8A0-6037-E54CD72E7D43}"/>
              </a:ext>
            </a:extLst>
          </p:cNvPr>
          <p:cNvSpPr txBox="1"/>
          <p:nvPr/>
        </p:nvSpPr>
        <p:spPr>
          <a:xfrm>
            <a:off x="3510853" y="3381021"/>
            <a:ext cx="17195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5. </a:t>
            </a:r>
            <a:r>
              <a:rPr lang="ko-KR" altLang="en-US" sz="1200" dirty="0"/>
              <a:t>꽃 종류 반환</a:t>
            </a:r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46815DA5-09DB-4615-1051-9E92B3648237}"/>
              </a:ext>
            </a:extLst>
          </p:cNvPr>
          <p:cNvCxnSpPr>
            <a:cxnSpLocks/>
          </p:cNvCxnSpPr>
          <p:nvPr/>
        </p:nvCxnSpPr>
        <p:spPr>
          <a:xfrm>
            <a:off x="3370670" y="4463144"/>
            <a:ext cx="5803508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FF9BE91C-0102-BCA1-B58E-28226E2542E4}"/>
              </a:ext>
            </a:extLst>
          </p:cNvPr>
          <p:cNvSpPr txBox="1"/>
          <p:nvPr/>
        </p:nvSpPr>
        <p:spPr>
          <a:xfrm>
            <a:off x="5746029" y="4168968"/>
            <a:ext cx="12744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6. </a:t>
            </a:r>
            <a:r>
              <a:rPr lang="ko-KR" altLang="en-US" sz="1200" dirty="0"/>
              <a:t>꽃 정보 검색</a:t>
            </a: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0E0D7353-18CF-1CCD-587E-D3E986669742}"/>
              </a:ext>
            </a:extLst>
          </p:cNvPr>
          <p:cNvCxnSpPr>
            <a:cxnSpLocks/>
          </p:cNvCxnSpPr>
          <p:nvPr/>
        </p:nvCxnSpPr>
        <p:spPr>
          <a:xfrm flipH="1">
            <a:off x="3351624" y="4935974"/>
            <a:ext cx="5822554" cy="0"/>
          </a:xfrm>
          <a:prstGeom prst="straightConnector1">
            <a:avLst/>
          </a:prstGeom>
          <a:ln w="254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66796847-89B5-2DD8-E566-0F79D48C0A1E}"/>
              </a:ext>
            </a:extLst>
          </p:cNvPr>
          <p:cNvSpPr txBox="1"/>
          <p:nvPr/>
        </p:nvSpPr>
        <p:spPr>
          <a:xfrm>
            <a:off x="5741495" y="4599963"/>
            <a:ext cx="17195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7. </a:t>
            </a:r>
            <a:r>
              <a:rPr lang="ko-KR" altLang="en-US" sz="1200" dirty="0"/>
              <a:t>꽃 정보 반환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45D78F58-F2B3-A497-8FB1-A62F896E48EC}"/>
              </a:ext>
            </a:extLst>
          </p:cNvPr>
          <p:cNvSpPr/>
          <p:nvPr/>
        </p:nvSpPr>
        <p:spPr>
          <a:xfrm>
            <a:off x="9191462" y="4424857"/>
            <a:ext cx="117419" cy="57045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E9542DD7-2A0B-54DC-9535-5C64533FABF9}"/>
              </a:ext>
            </a:extLst>
          </p:cNvPr>
          <p:cNvCxnSpPr>
            <a:cxnSpLocks/>
          </p:cNvCxnSpPr>
          <p:nvPr/>
        </p:nvCxnSpPr>
        <p:spPr>
          <a:xfrm flipH="1" flipV="1">
            <a:off x="888020" y="5131393"/>
            <a:ext cx="2269560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9079E083-A909-5BD4-8543-23425CC785D1}"/>
              </a:ext>
            </a:extLst>
          </p:cNvPr>
          <p:cNvSpPr txBox="1"/>
          <p:nvPr/>
        </p:nvSpPr>
        <p:spPr>
          <a:xfrm>
            <a:off x="1118330" y="4854394"/>
            <a:ext cx="17195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8. </a:t>
            </a:r>
            <a:r>
              <a:rPr lang="ko-KR" altLang="en-US" sz="1200" dirty="0"/>
              <a:t>꽃 등록 최종 확인</a:t>
            </a:r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DA4F3A9A-B30E-7DE3-515B-221FA8341CCF}"/>
              </a:ext>
            </a:extLst>
          </p:cNvPr>
          <p:cNvCxnSpPr>
            <a:cxnSpLocks/>
          </p:cNvCxnSpPr>
          <p:nvPr/>
        </p:nvCxnSpPr>
        <p:spPr>
          <a:xfrm flipH="1">
            <a:off x="920552" y="5532985"/>
            <a:ext cx="2237028" cy="0"/>
          </a:xfrm>
          <a:prstGeom prst="straightConnector1">
            <a:avLst/>
          </a:prstGeom>
          <a:ln w="25400"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8A5856B1-05F9-11BB-B01F-AF3FC9A9DDDA}"/>
              </a:ext>
            </a:extLst>
          </p:cNvPr>
          <p:cNvSpPr txBox="1"/>
          <p:nvPr/>
        </p:nvSpPr>
        <p:spPr>
          <a:xfrm>
            <a:off x="1243517" y="5269892"/>
            <a:ext cx="17195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9. </a:t>
            </a:r>
            <a:r>
              <a:rPr lang="ko-KR" altLang="en-US" sz="1200" dirty="0"/>
              <a:t>꽃 등록 승인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171FB8AC-5356-AF9C-D1BD-9A692B2C2658}"/>
              </a:ext>
            </a:extLst>
          </p:cNvPr>
          <p:cNvSpPr/>
          <p:nvPr/>
        </p:nvSpPr>
        <p:spPr>
          <a:xfrm>
            <a:off x="643706" y="5134366"/>
            <a:ext cx="170709" cy="44321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77C7DB2A-CC00-0F1D-C06B-CDE70F05EB62}"/>
              </a:ext>
            </a:extLst>
          </p:cNvPr>
          <p:cNvCxnSpPr>
            <a:cxnSpLocks/>
          </p:cNvCxnSpPr>
          <p:nvPr/>
        </p:nvCxnSpPr>
        <p:spPr>
          <a:xfrm>
            <a:off x="3367893" y="5871753"/>
            <a:ext cx="4177395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C81861B6-7337-DDA1-0BC5-E02FCF979344}"/>
              </a:ext>
            </a:extLst>
          </p:cNvPr>
          <p:cNvSpPr txBox="1"/>
          <p:nvPr/>
        </p:nvSpPr>
        <p:spPr>
          <a:xfrm>
            <a:off x="4953000" y="5594754"/>
            <a:ext cx="14449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10. </a:t>
            </a:r>
            <a:r>
              <a:rPr lang="ko-KR" altLang="en-US" sz="1200" dirty="0"/>
              <a:t>꽃 정보 추가</a:t>
            </a:r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6F528211-AA6C-E07A-3B16-82BADEFB135D}"/>
              </a:ext>
            </a:extLst>
          </p:cNvPr>
          <p:cNvCxnSpPr>
            <a:cxnSpLocks/>
          </p:cNvCxnSpPr>
          <p:nvPr/>
        </p:nvCxnSpPr>
        <p:spPr>
          <a:xfrm flipH="1">
            <a:off x="3387480" y="6231794"/>
            <a:ext cx="4157808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FC750AD2-9D4E-DB80-0B38-BCA1B4595B38}"/>
              </a:ext>
            </a:extLst>
          </p:cNvPr>
          <p:cNvSpPr txBox="1"/>
          <p:nvPr/>
        </p:nvSpPr>
        <p:spPr>
          <a:xfrm>
            <a:off x="4905324" y="5957403"/>
            <a:ext cx="17195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11. </a:t>
            </a:r>
            <a:r>
              <a:rPr lang="ko-KR" altLang="en-US" sz="1200" dirty="0"/>
              <a:t>꽃 정보 </a:t>
            </a:r>
            <a:r>
              <a:rPr lang="ko-KR" altLang="en-US" sz="1200" dirty="0" err="1"/>
              <a:t>새로고침</a:t>
            </a:r>
            <a:endParaRPr lang="ko-KR" altLang="en-US" sz="1200" dirty="0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FF8AC5F8-D54F-5206-4C2F-A14505FA5171}"/>
              </a:ext>
            </a:extLst>
          </p:cNvPr>
          <p:cNvSpPr/>
          <p:nvPr/>
        </p:nvSpPr>
        <p:spPr>
          <a:xfrm>
            <a:off x="7581465" y="5878688"/>
            <a:ext cx="110837" cy="35310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537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E140B0-DD8D-541A-CF6C-533BB1ADA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DataBase</a:t>
            </a:r>
            <a:r>
              <a:rPr lang="en-US" altLang="ko-KR" dirty="0"/>
              <a:t> Schema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4341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687D24-70FC-655B-1EC8-3A87D0F3E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Plantgram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430AE8-CBB1-EB9F-1616-181F87A118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식물등록은 품종 리스트에서 직접 선택 </a:t>
            </a:r>
            <a:r>
              <a:rPr lang="en-US" altLang="ko-KR" sz="2000" dirty="0"/>
              <a:t>( </a:t>
            </a:r>
            <a:r>
              <a:rPr lang="ko-KR" altLang="en-US" sz="2000" dirty="0"/>
              <a:t>분류모델 </a:t>
            </a:r>
            <a:r>
              <a:rPr lang="ko-KR" altLang="en-US" sz="2000" dirty="0" err="1"/>
              <a:t>쓰지않음</a:t>
            </a:r>
            <a:r>
              <a:rPr lang="en-US" altLang="ko-KR" sz="2000" dirty="0"/>
              <a:t>)</a:t>
            </a:r>
          </a:p>
          <a:p>
            <a:r>
              <a:rPr lang="ko-KR" altLang="en-US" sz="2000" dirty="0"/>
              <a:t>식물정보 </a:t>
            </a:r>
            <a:r>
              <a:rPr lang="en-US" altLang="ko-KR" sz="2000" dirty="0"/>
              <a:t>( </a:t>
            </a:r>
            <a:r>
              <a:rPr lang="ko-KR" altLang="en-US" sz="2000" dirty="0"/>
              <a:t>회사내에 식물정보 데이터베이스가 있는듯 </a:t>
            </a:r>
            <a:r>
              <a:rPr lang="en-US" altLang="ko-KR" sz="2000" dirty="0"/>
              <a:t>)</a:t>
            </a:r>
          </a:p>
          <a:p>
            <a:pPr lvl="1"/>
            <a:r>
              <a:rPr lang="ko-KR" altLang="en-US" sz="1600" dirty="0"/>
              <a:t>식물 사진 </a:t>
            </a:r>
            <a:r>
              <a:rPr lang="en-US" altLang="ko-KR" sz="1600" dirty="0"/>
              <a:t># </a:t>
            </a:r>
            <a:r>
              <a:rPr lang="ko-KR" altLang="en-US" sz="1600" dirty="0"/>
              <a:t>직접 등록</a:t>
            </a:r>
            <a:endParaRPr lang="en-US" altLang="ko-KR" sz="1600" dirty="0"/>
          </a:p>
          <a:p>
            <a:pPr lvl="1"/>
            <a:r>
              <a:rPr lang="ko-KR" altLang="en-US" sz="1600" dirty="0"/>
              <a:t>등록일자</a:t>
            </a:r>
            <a:r>
              <a:rPr lang="en-US" altLang="ko-KR" sz="1600" dirty="0"/>
              <a:t>,</a:t>
            </a:r>
            <a:r>
              <a:rPr lang="ko-KR" altLang="en-US" sz="1600" dirty="0" err="1"/>
              <a:t>마지막으로물준날</a:t>
            </a:r>
            <a:endParaRPr lang="en-US" altLang="ko-KR" sz="1600" dirty="0"/>
          </a:p>
          <a:p>
            <a:pPr lvl="1"/>
            <a:r>
              <a:rPr lang="ko-KR" altLang="en-US" sz="1600" dirty="0"/>
              <a:t>적절한 햇빛</a:t>
            </a:r>
            <a:r>
              <a:rPr lang="en-US" altLang="ko-KR" sz="1600" dirty="0"/>
              <a:t>,</a:t>
            </a:r>
            <a:r>
              <a:rPr lang="ko-KR" altLang="en-US" sz="1600" dirty="0"/>
              <a:t>물</a:t>
            </a:r>
            <a:r>
              <a:rPr lang="en-US" altLang="ko-KR" sz="1600" dirty="0"/>
              <a:t>,</a:t>
            </a:r>
            <a:r>
              <a:rPr lang="ko-KR" altLang="en-US" sz="1600" dirty="0"/>
              <a:t>온도 및 관리 주기 </a:t>
            </a:r>
            <a:r>
              <a:rPr lang="en-US" altLang="ko-KR" sz="1600" dirty="0"/>
              <a:t># </a:t>
            </a:r>
            <a:r>
              <a:rPr lang="ko-KR" altLang="en-US" sz="1600" dirty="0"/>
              <a:t>기본값이 있지만 변경가능</a:t>
            </a:r>
            <a:endParaRPr lang="en-US" altLang="ko-KR" sz="1600" dirty="0"/>
          </a:p>
          <a:p>
            <a:pPr lvl="1"/>
            <a:r>
              <a:rPr lang="ko-KR" altLang="en-US" sz="1600" dirty="0"/>
              <a:t>최근 관리내역 </a:t>
            </a:r>
            <a:r>
              <a:rPr lang="en-US" altLang="ko-KR" sz="1600" dirty="0"/>
              <a:t># </a:t>
            </a:r>
            <a:r>
              <a:rPr lang="ko-KR" altLang="en-US" sz="1600" dirty="0"/>
              <a:t>자동 등록</a:t>
            </a:r>
            <a:endParaRPr lang="en-US" altLang="ko-KR" sz="1600" dirty="0"/>
          </a:p>
          <a:p>
            <a:r>
              <a:rPr lang="ko-KR" altLang="en-US" sz="2000" dirty="0" err="1"/>
              <a:t>식물별</a:t>
            </a:r>
            <a:r>
              <a:rPr lang="ko-KR" altLang="en-US" sz="2000" dirty="0"/>
              <a:t> </a:t>
            </a:r>
            <a:r>
              <a:rPr lang="en-US" altLang="ko-KR" sz="2000" dirty="0" err="1"/>
              <a:t>qr</a:t>
            </a:r>
            <a:r>
              <a:rPr lang="ko-KR" altLang="en-US" sz="2000" dirty="0"/>
              <a:t>코드 생성 후 </a:t>
            </a:r>
            <a:r>
              <a:rPr lang="ko-KR" altLang="en-US" sz="2000" dirty="0" err="1"/>
              <a:t>물줬다는</a:t>
            </a:r>
            <a:r>
              <a:rPr lang="ko-KR" altLang="en-US" sz="2000" dirty="0"/>
              <a:t> 확인을 </a:t>
            </a:r>
            <a:r>
              <a:rPr lang="en-US" altLang="ko-KR" sz="2000" dirty="0" err="1"/>
              <a:t>qr</a:t>
            </a:r>
            <a:r>
              <a:rPr lang="ko-KR" altLang="en-US" sz="2000" dirty="0"/>
              <a:t>코드로 </a:t>
            </a:r>
            <a:r>
              <a:rPr lang="ko-KR" altLang="en-US" sz="2000" dirty="0" err="1"/>
              <a:t>직접함</a:t>
            </a:r>
            <a:endParaRPr lang="en-US" altLang="ko-KR" sz="2000" dirty="0"/>
          </a:p>
          <a:p>
            <a:r>
              <a:rPr lang="ko-KR" altLang="en-US" sz="2000" dirty="0"/>
              <a:t>식물관련 도구 및 가구장터</a:t>
            </a:r>
            <a:endParaRPr lang="en-US" altLang="ko-KR" sz="2000" dirty="0"/>
          </a:p>
          <a:p>
            <a:r>
              <a:rPr lang="ko-KR" altLang="en-US" sz="2000" dirty="0" err="1"/>
              <a:t>사용자들간에</a:t>
            </a:r>
            <a:r>
              <a:rPr lang="ko-KR" altLang="en-US" sz="2000" dirty="0"/>
              <a:t> 식물관리정보 공유 및 질의응답</a:t>
            </a:r>
            <a:endParaRPr lang="en-US" altLang="ko-KR" sz="2000" dirty="0"/>
          </a:p>
          <a:p>
            <a:pPr lvl="1"/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4078269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2427</TotalTime>
  <Words>655</Words>
  <Application>Microsoft Office PowerPoint</Application>
  <PresentationFormat>A4 용지(210x297mm)</PresentationFormat>
  <Paragraphs>178</Paragraphs>
  <Slides>13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LG스마트체 Regular</vt:lpstr>
      <vt:lpstr>맑은 고딕</vt:lpstr>
      <vt:lpstr>Arial</vt:lpstr>
      <vt:lpstr>Office 테마</vt:lpstr>
      <vt:lpstr>PowerPoint 프레젠테이션</vt:lpstr>
      <vt:lpstr>Mock Up</vt:lpstr>
      <vt:lpstr>PowerPoint 프레젠테이션</vt:lpstr>
      <vt:lpstr>PowerPoint 프레젠테이션</vt:lpstr>
      <vt:lpstr>PowerPoint 프레젠테이션</vt:lpstr>
      <vt:lpstr>PowerPoint 프레젠테이션</vt:lpstr>
      <vt:lpstr>UML(Sequence Diagram)</vt:lpstr>
      <vt:lpstr>DataBase Schema</vt:lpstr>
      <vt:lpstr>Plantgram</vt:lpstr>
      <vt:lpstr>Plantnote</vt:lpstr>
      <vt:lpstr>그로우</vt:lpstr>
      <vt:lpstr>PlantIn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소해근</dc:creator>
  <cp:lastModifiedBy>서정</cp:lastModifiedBy>
  <cp:revision>54</cp:revision>
  <cp:lastPrinted>2018-08-06T10:29:39Z</cp:lastPrinted>
  <dcterms:created xsi:type="dcterms:W3CDTF">2018-08-06T00:34:40Z</dcterms:created>
  <dcterms:modified xsi:type="dcterms:W3CDTF">2022-08-03T08:23:39Z</dcterms:modified>
</cp:coreProperties>
</file>