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016" y="5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1869743" y="673100"/>
            <a:ext cx="128654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Kandathiparambil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Deklan Scholler Uranus-Crimson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 that affect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reaching the end of the grid and stopping 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be controlled via the ultrasonic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TurtleBot via MQTT.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display the TurtleBot’s position on its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LiDAR can be utilized to track the TurtleBot’s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Gestures identified from the ultrasonic sensors cause a movement change in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When reaching the grids edge the TurtleBot stops and turns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 can be controlled and moved through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ultrasonic sensors can be utilized as gesture controllers that affect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TurtleBot has some autonomous functionality such as reaching the end of the grid and stopping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Helvetica Neue" charset="0"/>
            </a:endParaRPr>
          </a:p>
        </p:txBody>
      </p:sp>
      <p:pic>
        <p:nvPicPr>
          <p:cNvPr id="3" name="Picture 2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FDF270D7-8A27-DB7D-73F3-4064C980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2" y="4690983"/>
            <a:ext cx="2016397" cy="2678027"/>
          </a:xfrm>
          <a:prstGeom prst="rect">
            <a:avLst/>
          </a:prstGeom>
        </p:spPr>
      </p:pic>
      <p:pic>
        <p:nvPicPr>
          <p:cNvPr id="5" name="Picture 4" descr="A black plastic object with a black circle on it&#10;&#10;Description automatically generated with medium confidence">
            <a:extLst>
              <a:ext uri="{FF2B5EF4-FFF2-40B4-BE49-F238E27FC236}">
                <a16:creationId xmlns:a16="http://schemas.microsoft.com/office/drawing/2014/main" id="{B6D0AC28-6712-D4E4-063B-2F96E386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58" y="6959001"/>
            <a:ext cx="2016877" cy="2678665"/>
          </a:xfrm>
          <a:prstGeom prst="rect">
            <a:avLst/>
          </a:prstGeom>
        </p:spPr>
      </p:pic>
      <p:pic>
        <p:nvPicPr>
          <p:cNvPr id="7" name="Picture 6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9FA8820E-12CC-3658-2E54-E513657CE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08" y="6029997"/>
            <a:ext cx="2207317" cy="2931592"/>
          </a:xfrm>
          <a:prstGeom prst="rect">
            <a:avLst/>
          </a:prstGeom>
        </p:spPr>
      </p:pic>
      <p:pic>
        <p:nvPicPr>
          <p:cNvPr id="9" name="Picture 8" descr="A person's hands holding a device&#10;&#10;Description automatically generated">
            <a:extLst>
              <a:ext uri="{FF2B5EF4-FFF2-40B4-BE49-F238E27FC236}">
                <a16:creationId xmlns:a16="http://schemas.microsoft.com/office/drawing/2014/main" id="{8F815C1F-5EA8-CD99-9982-1164B9276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2663" y="6438326"/>
            <a:ext cx="2800951" cy="3720013"/>
          </a:xfrm>
          <a:prstGeom prst="rect">
            <a:avLst/>
          </a:prstGeom>
        </p:spPr>
      </p:pic>
      <p:pic>
        <p:nvPicPr>
          <p:cNvPr id="11" name="Picture 10" descr="A person's hands holding a device&#10;&#10;Description automatically generated">
            <a:extLst>
              <a:ext uri="{FF2B5EF4-FFF2-40B4-BE49-F238E27FC236}">
                <a16:creationId xmlns:a16="http://schemas.microsoft.com/office/drawing/2014/main" id="{4B261453-1DE6-8FF8-16A2-9774486EE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773" y="5939925"/>
            <a:ext cx="2800951" cy="3720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267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Deklan Scholler</cp:lastModifiedBy>
  <cp:revision>11</cp:revision>
  <cp:lastPrinted>2011-10-04T02:16:03Z</cp:lastPrinted>
  <dcterms:created xsi:type="dcterms:W3CDTF">2011-10-04T02:18:07Z</dcterms:created>
  <dcterms:modified xsi:type="dcterms:W3CDTF">2024-05-17T06:21:04Z</dcterms:modified>
</cp:coreProperties>
</file>