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016" y="5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Controlling a TurtleBot by ultrasonic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gesture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MQTT communication between m5core2 and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connected through UART to </a:t>
            </a:r>
            <a:r>
              <a:rPr lang="en-US" dirty="0" err="1">
                <a:cs typeface="Helvetica Neue" charset="0"/>
              </a:rPr>
              <a:t>nucleo</a:t>
            </a:r>
            <a:r>
              <a:rPr lang="en-US" dirty="0">
                <a:cs typeface="Helvetica Neue" charset="0"/>
              </a:rPr>
              <a:t> board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TurtleBot controlled by Ultrasonic (Variation of Fe.2)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1869743" y="673100"/>
            <a:ext cx="128654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Ethan Laskowski, Henry Sommerville, Mark </a:t>
            </a:r>
            <a:r>
              <a:rPr lang="en-AU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Kandathiparambil</a:t>
            </a:r>
            <a:r>
              <a:rPr lang="en-A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Deklan Scholler Uranus-Crimson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movement controlled by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utilized as gesture controllers that affect the TurtleBot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communicate with the m5core2 and display its position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TurtleBot can be controlled via the ultrasonic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Ultrasonic sensors can be used to detect gestures.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communicate to the TurtleBot via MQTT.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m5core2 can display the TurtleBot’s position on its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The LiDAR can be utilized to track the TurtleBot’s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Gestures identified from the ultrasonic sensors cause a movement change in the TurtleBot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panose="02070603080606020203" pitchFamily="18" charset="0"/>
                <a:cs typeface="Helvetica Neue" charset="0"/>
              </a:rPr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TurtleBot can be controlled and moved through 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the TurtleBot’s position can be tracked and displayed on the m5core2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that the TurtleBot can communicate with the m5core2 and display its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that the TurtleBot utilizes the LiDAR to enhance position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Helvetica Neue" charset="0"/>
              </a:rPr>
              <a:t>Achieved that the ultrasonic sensors can be utilized as gesture controllers that affect the TurtleBot</a:t>
            </a:r>
          </a:p>
        </p:txBody>
      </p:sp>
      <p:pic>
        <p:nvPicPr>
          <p:cNvPr id="3" name="Picture 2" descr="A black robot on a wooden surface&#10;&#10;Description automatically generated">
            <a:extLst>
              <a:ext uri="{FF2B5EF4-FFF2-40B4-BE49-F238E27FC236}">
                <a16:creationId xmlns:a16="http://schemas.microsoft.com/office/drawing/2014/main" id="{FDF270D7-8A27-DB7D-73F3-4064C980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7" y="5771619"/>
            <a:ext cx="2016397" cy="2678027"/>
          </a:xfrm>
          <a:prstGeom prst="rect">
            <a:avLst/>
          </a:prstGeom>
        </p:spPr>
      </p:pic>
      <p:pic>
        <p:nvPicPr>
          <p:cNvPr id="5" name="Picture 4" descr="A black plastic object with a black circle on it&#10;&#10;Description automatically generated with medium confidence">
            <a:extLst>
              <a:ext uri="{FF2B5EF4-FFF2-40B4-BE49-F238E27FC236}">
                <a16:creationId xmlns:a16="http://schemas.microsoft.com/office/drawing/2014/main" id="{B6D0AC28-6712-D4E4-063B-2F96E386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23" y="7246960"/>
            <a:ext cx="2016877" cy="2678665"/>
          </a:xfrm>
          <a:prstGeom prst="rect">
            <a:avLst/>
          </a:prstGeom>
        </p:spPr>
      </p:pic>
      <p:pic>
        <p:nvPicPr>
          <p:cNvPr id="7" name="Picture 6" descr="A black robot on a wooden surface&#10;&#10;Description automatically generated">
            <a:extLst>
              <a:ext uri="{FF2B5EF4-FFF2-40B4-BE49-F238E27FC236}">
                <a16:creationId xmlns:a16="http://schemas.microsoft.com/office/drawing/2014/main" id="{9FA8820E-12CC-3658-2E54-E513657CE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941" y="5518054"/>
            <a:ext cx="2207317" cy="2931592"/>
          </a:xfrm>
          <a:prstGeom prst="rect">
            <a:avLst/>
          </a:prstGeom>
        </p:spPr>
      </p:pic>
      <p:pic>
        <p:nvPicPr>
          <p:cNvPr id="9" name="Picture 8" descr="A person's hands holding a device&#10;&#10;Description automatically generated">
            <a:extLst>
              <a:ext uri="{FF2B5EF4-FFF2-40B4-BE49-F238E27FC236}">
                <a16:creationId xmlns:a16="http://schemas.microsoft.com/office/drawing/2014/main" id="{8F815C1F-5EA8-CD99-9982-1164B9276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2663" y="5518054"/>
            <a:ext cx="2800951" cy="3720013"/>
          </a:xfrm>
          <a:prstGeom prst="rect">
            <a:avLst/>
          </a:prstGeom>
        </p:spPr>
      </p:pic>
      <p:pic>
        <p:nvPicPr>
          <p:cNvPr id="11" name="Picture 10" descr="A person's hands holding a device&#10;&#10;Description automatically generated">
            <a:extLst>
              <a:ext uri="{FF2B5EF4-FFF2-40B4-BE49-F238E27FC236}">
                <a16:creationId xmlns:a16="http://schemas.microsoft.com/office/drawing/2014/main" id="{4B261453-1DE6-8FF8-16A2-9774486EE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432" y="6494671"/>
            <a:ext cx="2697339" cy="35824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226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Bodoni MT</vt:lpstr>
      <vt:lpstr>Calibri</vt:lpstr>
      <vt:lpstr>Didot</vt:lpstr>
      <vt:lpstr>Helvetica Neue</vt:lpstr>
      <vt:lpstr>poster</vt:lpstr>
      <vt:lpstr>TurtleBot controlled by Ultrasonic (Variation of Fe.2)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Deklan Scholler</cp:lastModifiedBy>
  <cp:revision>10</cp:revision>
  <cp:lastPrinted>2011-10-04T02:16:03Z</cp:lastPrinted>
  <dcterms:created xsi:type="dcterms:W3CDTF">2011-10-04T02:18:07Z</dcterms:created>
  <dcterms:modified xsi:type="dcterms:W3CDTF">2024-05-17T06:11:24Z</dcterms:modified>
</cp:coreProperties>
</file>