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768" y="30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men standing in a room&#10;&#10;Description automatically generated">
            <a:extLst>
              <a:ext uri="{FF2B5EF4-FFF2-40B4-BE49-F238E27FC236}">
                <a16:creationId xmlns:a16="http://schemas.microsoft.com/office/drawing/2014/main" id="{2F3A87AE-01AE-6697-0915-F9395FF677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-395315"/>
            <a:ext cx="14762163" cy="11115038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remote PC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Corresponding motion commands published from remote PC node to TurtleBot via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GPIO pins to Nucleo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  <a:solidFill>
            <a:schemeClr val="bg1"/>
          </a:solidFill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9263" y="673100"/>
            <a:ext cx="14312900" cy="441325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Kandathiparambil,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Deklan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Scholler -  </a:t>
            </a:r>
            <a:r>
              <a:rPr lang="en-AU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Uranus-Crimson</a:t>
            </a:r>
            <a:endParaRPr lang="en-US" b="1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sensors, with TurtleBot linear and angular velocity controlled by proximity to US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 that affect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LiDAR is Kalman-filtered with TurtleBot velocity to improve accuracy of localisation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turning around when it has detected it has exited a 2x2m grid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motion can be controlled via the ultrasonic sensors, with its angular and linear velocity being linearly proportional to the measured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gestures, and these gestures are successfully communicated to the TurtleBot whom moves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Nucleo board via UART and the PC python node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PC python node can publish and subscribe via ROS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LiDAR can be utilized to track the TurtleBot’s position and is fused with TurtleBot velocity to improve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When reaching the grids edge the TurtleBot stops and turns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89408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r>
              <a:rPr lang="en-US" dirty="0">
                <a:cs typeface="Helvetica Neue" charset="0"/>
              </a:rPr>
              <a:t>To conclude, all KPIs were met with this product, as the product contains:</a:t>
            </a:r>
          </a:p>
          <a:p>
            <a:endParaRPr lang="en-US" dirty="0"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Successfully detection of ultrasonic distances which are processed into the correct gestures and/or the correct motion model for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communication of motional requirements from M5Core to PC python node via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motion corresponding to received ROS commands, alongside moderate automation with intuitive response to moving out of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TurtleBot communication with M5Core (via MQTT) conveying accurate Kalman-filtered localisation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Successful display of these Kalman-fused positional estimates on M5Core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  <a:p>
            <a:r>
              <a:rPr lang="en-US" dirty="0">
                <a:cs typeface="Helvetica Neue" charset="0"/>
              </a:rPr>
              <a:t>As a result, this product is ready to be deployed in the field, either in this form, or under modification of clear and efficient reconfigurations.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</p:txBody>
      </p:sp>
      <p:pic>
        <p:nvPicPr>
          <p:cNvPr id="9" name="Picture 8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8F815C1F-5EA8-CD99-9982-1164B927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74" y="6490057"/>
            <a:ext cx="2683813" cy="35644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F59880-276C-95EB-2A87-5FEA2F1D1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11" y="7023598"/>
            <a:ext cx="2903126" cy="2993155"/>
          </a:xfrm>
          <a:prstGeom prst="rect">
            <a:avLst/>
          </a:prstGeom>
        </p:spPr>
      </p:pic>
      <p:pic>
        <p:nvPicPr>
          <p:cNvPr id="3" name="Picture 2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FDF270D7-8A27-DB7D-73F3-4064C980D3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94" b="20921"/>
          <a:stretch/>
        </p:blipFill>
        <p:spPr>
          <a:xfrm>
            <a:off x="11765980" y="8053489"/>
            <a:ext cx="2216719" cy="1963264"/>
          </a:xfrm>
          <a:prstGeom prst="rect">
            <a:avLst/>
          </a:prstGeom>
        </p:spPr>
      </p:pic>
      <p:pic>
        <p:nvPicPr>
          <p:cNvPr id="20" name="Picture 19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A5E15037-05EE-8ECE-643E-73FDF75B4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" y="5162204"/>
            <a:ext cx="3228976" cy="47629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399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Henry Sommerville</cp:lastModifiedBy>
  <cp:revision>14</cp:revision>
  <cp:lastPrinted>2011-10-04T02:16:03Z</cp:lastPrinted>
  <dcterms:created xsi:type="dcterms:W3CDTF">2011-10-04T02:18:07Z</dcterms:created>
  <dcterms:modified xsi:type="dcterms:W3CDTF">2024-05-19T06:09:21Z</dcterms:modified>
</cp:coreProperties>
</file>