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1016" y="52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5/16/2024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7656513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SYSTEM OVERVIEW: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Controlling a TurtleBot by ultrasonic proximity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gesture controlled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MQTT communication between m5core2 and TurtleBot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Ultrasonic sensors connected through UART to </a:t>
            </a:r>
            <a:r>
              <a:rPr lang="en-US" dirty="0" err="1">
                <a:cs typeface="Helvetica Neue" charset="0"/>
              </a:rPr>
              <a:t>nucleo</a:t>
            </a:r>
            <a:r>
              <a:rPr lang="en-US" dirty="0">
                <a:cs typeface="Helvetica Neue" charset="0"/>
              </a:rPr>
              <a:t> board</a:t>
            </a: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449263" y="-25400"/>
            <a:ext cx="14312900" cy="698500"/>
          </a:xfrm>
        </p:spPr>
        <p:txBody>
          <a:bodyPr/>
          <a:lstStyle/>
          <a:p>
            <a:r>
              <a:rPr lang="en-US" cap="none" dirty="0">
                <a:latin typeface="Bodoni MT" charset="0"/>
                <a:cs typeface="Didot" charset="0"/>
              </a:rPr>
              <a:t>TurtleBot controlled by Ultrasonic (Variation of Fe.2)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1869743" y="673100"/>
            <a:ext cx="12865432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AU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Ethan Laskowski, Henry Sommerville, Mark </a:t>
            </a:r>
            <a:r>
              <a:rPr lang="en-AU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Kandathiparambil</a:t>
            </a:r>
            <a:r>
              <a:rPr lang="en-AU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, Deklan Scholler Uranus-Crimson</a:t>
            </a:r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3789363" y="1270000"/>
            <a:ext cx="3500437" cy="7656513"/>
          </a:xfrm>
          <a:ln/>
        </p:spPr>
        <p:txBody>
          <a:bodyPr/>
          <a:lstStyle/>
          <a:p>
            <a:r>
              <a:rPr lang="en-US" sz="1800" dirty="0">
                <a:latin typeface="Bodoni MT" panose="02070603080606020203" pitchFamily="18" charset="0"/>
                <a:cs typeface="Helvetica Neue" charset="0"/>
              </a:rPr>
              <a:t>AIMS: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movement controlled by ultrasonic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Ultrasonic sensors can be utilized as gesture controllers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TurtleBot’s position can be tracked and displayed on the m5core2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utilizes the Lidar to enhance position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can communicate with the m5core2 and display its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has some autonomous functionality such as reaching the end of the grid and stopping </a:t>
            </a:r>
          </a:p>
        </p:txBody>
      </p:sp>
      <p:sp>
        <p:nvSpPr>
          <p:cNvPr id="3078" name="Content Placeholder 8"/>
          <p:cNvSpPr>
            <a:spLocks noGrp="1"/>
          </p:cNvSpPr>
          <p:nvPr>
            <p:ph idx="12"/>
          </p:nvPr>
        </p:nvSpPr>
        <p:spPr>
          <a:xfrm>
            <a:off x="7466013" y="1270000"/>
            <a:ext cx="3500437" cy="7656513"/>
          </a:xfrm>
          <a:ln/>
        </p:spPr>
        <p:txBody>
          <a:bodyPr/>
          <a:lstStyle/>
          <a:p>
            <a:r>
              <a:rPr lang="en-US" sz="1800" dirty="0">
                <a:latin typeface="Bodoni MT" panose="02070603080606020203" pitchFamily="18" charset="0"/>
                <a:cs typeface="Helvetica Neue" charset="0"/>
              </a:rPr>
              <a:t>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can be controlled via the ultrasonic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Ultrasonic sensors can be used to detect gestures that then influence the TurtleBot’s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The m5core2 can communicate to the TurtleBot via MQTT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The m5core2 can display the TurtleBot’s position on its display</a:t>
            </a:r>
          </a:p>
        </p:txBody>
      </p:sp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xfrm>
            <a:off x="11142663" y="1270000"/>
            <a:ext cx="3500437" cy="7656513"/>
          </a:xfrm>
          <a:ln/>
        </p:spPr>
        <p:txBody>
          <a:bodyPr/>
          <a:lstStyle/>
          <a:p>
            <a:r>
              <a:rPr lang="en-US" sz="1800" dirty="0">
                <a:latin typeface="Bodoni MT" panose="02070603080606020203" pitchFamily="18" charset="0"/>
                <a:cs typeface="Helvetica Neue" charset="0"/>
              </a:rPr>
              <a:t>CONCLUSIONS: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Achieved the TurtleBot can be controlled and moved through ultrasonic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Achieved the ultrasonic sensors can be utilized as gesture controllers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Achieved the TurtleBot’s position can be tracked and displayed on the m5core2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Achieved that the TurtleBot can communicate with the m5core2 and display its position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199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-apple-system</vt:lpstr>
      <vt:lpstr>Arial</vt:lpstr>
      <vt:lpstr>Bodoni MT</vt:lpstr>
      <vt:lpstr>Calibri</vt:lpstr>
      <vt:lpstr>Didot</vt:lpstr>
      <vt:lpstr>Helvetica Neue</vt:lpstr>
      <vt:lpstr>poster</vt:lpstr>
      <vt:lpstr>TurtleBot controlled by Ultrasonic (Variation of Fe.2)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Deklan Scholler</cp:lastModifiedBy>
  <cp:revision>7</cp:revision>
  <cp:lastPrinted>2011-10-04T02:16:03Z</cp:lastPrinted>
  <dcterms:created xsi:type="dcterms:W3CDTF">2011-10-04T02:18:07Z</dcterms:created>
  <dcterms:modified xsi:type="dcterms:W3CDTF">2024-05-16T05:31:45Z</dcterms:modified>
</cp:coreProperties>
</file>