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4758988" cy="10333038"/>
  <p:notesSz cx="6858000" cy="9144000"/>
  <p:defaultTextStyle>
    <a:defPPr>
      <a:defRPr lang="en-US"/>
    </a:defPPr>
    <a:lvl1pPr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1pPr>
    <a:lvl2pPr marL="715963" indent="-25876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2pPr>
    <a:lvl3pPr marL="1433513" indent="-51911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3pPr>
    <a:lvl4pPr marL="2149475" indent="-77787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4pPr>
    <a:lvl5pPr marL="2867025" indent="-103822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54">
          <p15:clr>
            <a:srgbClr val="A4A3A4"/>
          </p15:clr>
        </p15:guide>
        <p15:guide id="2" pos="46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1D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7" d="100"/>
          <a:sy n="47" d="100"/>
        </p:scale>
        <p:origin x="1016" y="92"/>
      </p:cViewPr>
      <p:guideLst>
        <p:guide orient="horz" pos="3254"/>
        <p:guide pos="46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FB99983-FF8B-48D4-BB5C-A13EAE56EED1}" type="datetime1">
              <a:rPr lang="en-US"/>
              <a:pPr>
                <a:defRPr/>
              </a:pPr>
              <a:t>5/14/2024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685800"/>
            <a:ext cx="4895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5E5256C-919A-4817-B7EE-7D55C0BCBE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603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Geneva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6924" y="3209940"/>
            <a:ext cx="12545140" cy="2214906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3848" y="5855388"/>
            <a:ext cx="10331292" cy="26406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AC68B-D864-4606-AD5B-C211B22260C9}" type="datetime1">
              <a:rPr lang="en-US"/>
              <a:pPr>
                <a:defRPr/>
              </a:pPr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6B829-617E-46B8-8641-E065B8FDE8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2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0" y="47625"/>
            <a:ext cx="14773275" cy="1588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0" y="1109663"/>
            <a:ext cx="14773275" cy="158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/>
          <p:cNvSpPr>
            <a:spLocks noGrp="1"/>
          </p:cNvSpPr>
          <p:nvPr>
            <p:ph idx="1"/>
          </p:nvPr>
        </p:nvSpPr>
        <p:spPr bwMode="auto">
          <a:xfrm>
            <a:off x="112538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49969" y="-24897"/>
            <a:ext cx="14311745" cy="697998"/>
          </a:xfrm>
        </p:spPr>
        <p:txBody>
          <a:bodyPr/>
          <a:lstStyle>
            <a:lvl1pPr algn="r">
              <a:defRPr sz="4800" cap="all">
                <a:solidFill>
                  <a:srgbClr val="271D65"/>
                </a:solidFill>
                <a:latin typeface="Bodoni MT"/>
                <a:cs typeface="Bodoni MT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0"/>
          </p:nvPr>
        </p:nvSpPr>
        <p:spPr>
          <a:xfrm>
            <a:off x="4403883" y="673101"/>
            <a:ext cx="10331292" cy="441721"/>
          </a:xfrm>
        </p:spPr>
        <p:txBody>
          <a:bodyPr tIns="0">
            <a:noAutofit/>
          </a:bodyPr>
          <a:lstStyle>
            <a:lvl1pPr marL="0" indent="0" algn="r">
              <a:spcBef>
                <a:spcPts val="0"/>
              </a:spcBef>
              <a:buNone/>
              <a:defRPr sz="2400">
                <a:solidFill>
                  <a:srgbClr val="271D65"/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/>
              <a:t>Click to edit Master subtitle style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idx="11"/>
          </p:nvPr>
        </p:nvSpPr>
        <p:spPr bwMode="auto">
          <a:xfrm>
            <a:off x="3789482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6" name="Text Placeholder 2"/>
          <p:cNvSpPr>
            <a:spLocks noGrp="1"/>
          </p:cNvSpPr>
          <p:nvPr>
            <p:ph idx="12"/>
          </p:nvPr>
        </p:nvSpPr>
        <p:spPr bwMode="auto">
          <a:xfrm>
            <a:off x="7466426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7" name="Text Placeholder 2"/>
          <p:cNvSpPr>
            <a:spLocks noGrp="1"/>
          </p:cNvSpPr>
          <p:nvPr>
            <p:ph idx="13"/>
          </p:nvPr>
        </p:nvSpPr>
        <p:spPr bwMode="auto">
          <a:xfrm>
            <a:off x="11143369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17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38188" y="414338"/>
            <a:ext cx="13282612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38188" y="2411413"/>
            <a:ext cx="13282612" cy="681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8188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7D7629C7-CFF9-459C-9750-3C329516BF3C}" type="datetime1">
              <a:rPr lang="en-US"/>
              <a:pPr>
                <a:defRPr/>
              </a:pPr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1900" y="9577388"/>
            <a:ext cx="4675188" cy="549275"/>
          </a:xfrm>
          <a:prstGeom prst="rect">
            <a:avLst/>
          </a:prstGeom>
        </p:spPr>
        <p:txBody>
          <a:bodyPr vert="horz" lIns="143378" tIns="71689" rIns="143378" bIns="71689" rtlCol="0" anchor="ctr"/>
          <a:lstStyle>
            <a:lvl1pPr algn="ctr" defTabSz="716890" fontAlgn="auto">
              <a:spcBef>
                <a:spcPts val="0"/>
              </a:spcBef>
              <a:spcAft>
                <a:spcPts val="0"/>
              </a:spcAft>
              <a:defRPr sz="1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77513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 algn="r"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89B52F6F-59E5-4E8F-A507-C71A1C05D5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ctr" defTabSz="715963" rtl="0" eaLnBrk="0" fontAlgn="base" hangingPunct="0">
        <a:spcBef>
          <a:spcPct val="0"/>
        </a:spcBef>
        <a:spcAft>
          <a:spcPct val="0"/>
        </a:spcAft>
        <a:defRPr sz="6900" kern="1200">
          <a:solidFill>
            <a:schemeClr val="tx1"/>
          </a:solidFill>
          <a:latin typeface="Didot"/>
          <a:ea typeface="Geneva" charset="-128"/>
          <a:cs typeface="Didot"/>
        </a:defRPr>
      </a:lvl1pPr>
      <a:lvl2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2pPr>
      <a:lvl3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3pPr>
      <a:lvl4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4pPr>
      <a:lvl5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5pPr>
      <a:lvl6pPr marL="4572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6pPr>
      <a:lvl7pPr marL="9144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7pPr>
      <a:lvl8pPr marL="13716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8pPr>
      <a:lvl9pPr marL="18288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9pPr>
    </p:titleStyle>
    <p:bodyStyle>
      <a:lvl1pPr marL="536575" indent="-5365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5000" kern="1200">
          <a:solidFill>
            <a:schemeClr val="tx1"/>
          </a:solidFill>
          <a:latin typeface="Helvetica Neue"/>
          <a:ea typeface="Geneva" charset="-128"/>
          <a:cs typeface="Helvetica Neue"/>
        </a:defRPr>
      </a:lvl1pPr>
      <a:lvl2pPr marL="1163638" indent="-4476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400" kern="1200">
          <a:solidFill>
            <a:schemeClr val="tx1"/>
          </a:solidFill>
          <a:latin typeface="Helvetica Neue"/>
          <a:ea typeface="Geneva" charset="-128"/>
          <a:cs typeface="Helvetica Neue"/>
        </a:defRPr>
      </a:lvl2pPr>
      <a:lvl3pPr marL="17907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800" kern="1200">
          <a:solidFill>
            <a:schemeClr val="tx1"/>
          </a:solidFill>
          <a:latin typeface="Helvetica Neue"/>
          <a:ea typeface="Geneva" charset="-128"/>
          <a:cs typeface="Helvetica Neue"/>
        </a:defRPr>
      </a:lvl3pPr>
      <a:lvl4pPr marL="250825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4pPr>
      <a:lvl5pPr marL="32258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5pPr>
      <a:lvl6pPr marL="3942893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5978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37667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09356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689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3377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5066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6755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8444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30133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1822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3511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1"/>
          <p:cNvSpPr>
            <a:spLocks noGrp="1"/>
          </p:cNvSpPr>
          <p:nvPr>
            <p:ph idx="1"/>
          </p:nvPr>
        </p:nvSpPr>
        <p:spPr>
          <a:xfrm>
            <a:off x="112713" y="1270000"/>
            <a:ext cx="3498850" cy="7656513"/>
          </a:xfrm>
          <a:ln/>
        </p:spPr>
        <p:txBody>
          <a:bodyPr/>
          <a:lstStyle/>
          <a:p>
            <a:r>
              <a:rPr lang="en-US" sz="1800" dirty="0">
                <a:latin typeface="Bodoni MT" charset="0"/>
                <a:cs typeface="Helvetica Neue" charset="0"/>
              </a:rPr>
              <a:t>SYSTEM OVERVIEW: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Controlling a TurtleBot by ultrasonic proximity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TurtleBot gesture controlled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MQTT communication between m5core2 and TurtleBot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Ultrasonic sensors connected through UART to </a:t>
            </a:r>
            <a:r>
              <a:rPr lang="en-US" dirty="0" err="1">
                <a:cs typeface="Helvetica Neue" charset="0"/>
              </a:rPr>
              <a:t>nucleo</a:t>
            </a:r>
            <a:r>
              <a:rPr lang="en-US" dirty="0">
                <a:cs typeface="Helvetica Neue" charset="0"/>
              </a:rPr>
              <a:t> board</a:t>
            </a:r>
          </a:p>
        </p:txBody>
      </p:sp>
      <p:sp>
        <p:nvSpPr>
          <p:cNvPr id="3075" name="Title 2"/>
          <p:cNvSpPr>
            <a:spLocks noGrp="1"/>
          </p:cNvSpPr>
          <p:nvPr>
            <p:ph type="title"/>
          </p:nvPr>
        </p:nvSpPr>
        <p:spPr>
          <a:xfrm>
            <a:off x="449263" y="-25400"/>
            <a:ext cx="14312900" cy="698500"/>
          </a:xfrm>
        </p:spPr>
        <p:txBody>
          <a:bodyPr/>
          <a:lstStyle/>
          <a:p>
            <a:r>
              <a:rPr lang="en-US" cap="none" dirty="0">
                <a:latin typeface="Bodoni MT" charset="0"/>
                <a:cs typeface="Didot" charset="0"/>
              </a:rPr>
              <a:t>TurtleBot controlled by Ultrasonic (Variation of Fe.2)</a:t>
            </a:r>
          </a:p>
        </p:txBody>
      </p:sp>
      <p:sp>
        <p:nvSpPr>
          <p:cNvPr id="3076" name="Subtitle 3"/>
          <p:cNvSpPr>
            <a:spLocks noGrp="1"/>
          </p:cNvSpPr>
          <p:nvPr>
            <p:ph type="subTitle" idx="10"/>
          </p:nvPr>
        </p:nvSpPr>
        <p:spPr>
          <a:xfrm>
            <a:off x="1869743" y="673100"/>
            <a:ext cx="12865432" cy="4413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AU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Ethan Laskowski, Henry Sommerville, Mark </a:t>
            </a:r>
            <a:r>
              <a:rPr lang="en-AU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Kandathiparambil</a:t>
            </a:r>
            <a:r>
              <a:rPr lang="en-AU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, Deklan Scholler Uranus-Crimson</a:t>
            </a:r>
            <a:endParaRPr lang="en-US" dirty="0">
              <a:latin typeface="Helvetica Neue" charset="0"/>
              <a:cs typeface="Helvetica Neue" charset="0"/>
            </a:endParaRPr>
          </a:p>
        </p:txBody>
      </p:sp>
      <p:sp>
        <p:nvSpPr>
          <p:cNvPr id="3077" name="Content Placeholder 7"/>
          <p:cNvSpPr>
            <a:spLocks noGrp="1"/>
          </p:cNvSpPr>
          <p:nvPr>
            <p:ph idx="11"/>
          </p:nvPr>
        </p:nvSpPr>
        <p:spPr>
          <a:xfrm>
            <a:off x="3789363" y="1270000"/>
            <a:ext cx="3500437" cy="7656513"/>
          </a:xfrm>
          <a:ln/>
        </p:spPr>
        <p:txBody>
          <a:bodyPr/>
          <a:lstStyle/>
          <a:p>
            <a:r>
              <a:rPr lang="en-US" sz="1800" dirty="0">
                <a:latin typeface="Bodoni MT" panose="02070603080606020203" pitchFamily="18" charset="0"/>
                <a:cs typeface="Helvetica Neue" charset="0"/>
              </a:rPr>
              <a:t>AIMS: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TurtleBot movement controlled by ultrasonic 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Ultrasonic sensors can be utilized as gesture controllers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TurtleBot position can be tracked and displayed on m5core2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TurtleBot utilizes the Lidar to enhance position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TurtleBot can communicate with the m5core2 and display its 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TurtleBot has some autonomous functionality such as reaching the end of the grid and stopping </a:t>
            </a:r>
          </a:p>
        </p:txBody>
      </p:sp>
      <p:sp>
        <p:nvSpPr>
          <p:cNvPr id="3078" name="Content Placeholder 8"/>
          <p:cNvSpPr>
            <a:spLocks noGrp="1"/>
          </p:cNvSpPr>
          <p:nvPr>
            <p:ph idx="12"/>
          </p:nvPr>
        </p:nvSpPr>
        <p:spPr>
          <a:xfrm>
            <a:off x="7466013" y="1270000"/>
            <a:ext cx="3500437" cy="7656513"/>
          </a:xfrm>
          <a:ln/>
        </p:spPr>
        <p:txBody>
          <a:bodyPr/>
          <a:lstStyle/>
          <a:p>
            <a:r>
              <a:rPr lang="en-US" sz="1800" dirty="0">
                <a:latin typeface="Bodoni MT" panose="02070603080606020203" pitchFamily="18" charset="0"/>
                <a:cs typeface="Helvetica Neue" charset="0"/>
              </a:rPr>
              <a:t>RESULTS: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TurtleBot can be controlled via the ultrasonic sensors</a:t>
            </a:r>
          </a:p>
        </p:txBody>
      </p:sp>
      <p:sp>
        <p:nvSpPr>
          <p:cNvPr id="3079" name="Content Placeholder 9"/>
          <p:cNvSpPr>
            <a:spLocks noGrp="1"/>
          </p:cNvSpPr>
          <p:nvPr>
            <p:ph idx="13"/>
          </p:nvPr>
        </p:nvSpPr>
        <p:spPr>
          <a:xfrm>
            <a:off x="11142663" y="1270000"/>
            <a:ext cx="3500437" cy="7656513"/>
          </a:xfrm>
          <a:ln/>
        </p:spPr>
        <p:txBody>
          <a:bodyPr/>
          <a:lstStyle/>
          <a:p>
            <a:r>
              <a:rPr lang="en-US" sz="1800" dirty="0">
                <a:latin typeface="Bodoni MT" panose="02070603080606020203" pitchFamily="18" charset="0"/>
                <a:cs typeface="Helvetica Neue" charset="0"/>
              </a:rPr>
              <a:t>CONCLUSIONS: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TurtleBot can be controlled and moved through </a:t>
            </a:r>
            <a:r>
              <a:rPr lang="en-US">
                <a:cs typeface="Helvetica Neue" charset="0"/>
              </a:rPr>
              <a:t>ultrasonic sensors</a:t>
            </a:r>
            <a:endParaRPr lang="en-US" dirty="0">
              <a:cs typeface="Helvetica Neue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ster">
  <a:themeElements>
    <a:clrScheme name="UQColours">
      <a:dk1>
        <a:sysClr val="windowText" lastClr="000000"/>
      </a:dk1>
      <a:lt1>
        <a:sysClr val="window" lastClr="FFFFFF"/>
      </a:lt1>
      <a:dk2>
        <a:srgbClr val="271D65"/>
      </a:dk2>
      <a:lt2>
        <a:srgbClr val="EEECE1"/>
      </a:lt2>
      <a:accent1>
        <a:srgbClr val="271D65"/>
      </a:accent1>
      <a:accent2>
        <a:srgbClr val="AA0433"/>
      </a:accent2>
      <a:accent3>
        <a:srgbClr val="73B632"/>
      </a:accent3>
      <a:accent4>
        <a:srgbClr val="F6BC1C"/>
      </a:accent4>
      <a:accent5>
        <a:srgbClr val="4BACC6"/>
      </a:accent5>
      <a:accent6>
        <a:srgbClr val="2A73AE"/>
      </a:accent6>
      <a:hlink>
        <a:srgbClr val="3A8B2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128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-apple-system</vt:lpstr>
      <vt:lpstr>Arial</vt:lpstr>
      <vt:lpstr>Bodoni MT</vt:lpstr>
      <vt:lpstr>Calibri</vt:lpstr>
      <vt:lpstr>Didot</vt:lpstr>
      <vt:lpstr>Helvetica Neue</vt:lpstr>
      <vt:lpstr>poster</vt:lpstr>
      <vt:lpstr>TurtleBot controlled by Ultrasonic (Variation of Fe.2)</vt:lpstr>
    </vt:vector>
  </TitlesOfParts>
  <Company>School of ITEE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project (Bodoni mt 48pt)</dc:title>
  <dc:creator>Lorna Macdonald</dc:creator>
  <cp:lastModifiedBy>Deklan Scholler</cp:lastModifiedBy>
  <cp:revision>5</cp:revision>
  <cp:lastPrinted>2011-10-04T02:16:03Z</cp:lastPrinted>
  <dcterms:created xsi:type="dcterms:W3CDTF">2011-10-04T02:18:07Z</dcterms:created>
  <dcterms:modified xsi:type="dcterms:W3CDTF">2024-05-14T01:42:42Z</dcterms:modified>
</cp:coreProperties>
</file>