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has some autonomous functionality such as reaching the end of the grid and stopping 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position.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 can be controlled and moved through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utilizes the LiDAR to enhance position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209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8</cp:revision>
  <cp:lastPrinted>2011-10-04T02:16:03Z</cp:lastPrinted>
  <dcterms:created xsi:type="dcterms:W3CDTF">2011-10-04T02:18:07Z</dcterms:created>
  <dcterms:modified xsi:type="dcterms:W3CDTF">2024-05-16T05:37:12Z</dcterms:modified>
</cp:coreProperties>
</file>