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1340" y="76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2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controlled through processing of ultrasonic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gesture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MQTT communication between m5core2 and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connected through UART to </a:t>
            </a:r>
            <a:r>
              <a:rPr lang="en-US" dirty="0" err="1">
                <a:cs typeface="Helvetica Neue" charset="0"/>
              </a:rPr>
              <a:t>nucleo</a:t>
            </a:r>
            <a:r>
              <a:rPr lang="en-US" dirty="0">
                <a:cs typeface="Helvetica Neue" charset="0"/>
              </a:rPr>
              <a:t> board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TurtleBot controlled by Ultrasonic (Variation of Fe.2)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1869743" y="673100"/>
            <a:ext cx="12865432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Uranus – Crimson: </a:t>
            </a: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Ethan Laskowski, Henry Sommerville, Mark </a:t>
            </a:r>
            <a:r>
              <a:rPr lang="en-AU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Kandathiparambil</a:t>
            </a: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AU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Deklan</a:t>
            </a: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Scholler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AIMS: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movement controlled by ultrasonic sensors, with TurtleBot linear and angular velocity controlled by proximity to US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utilized as gesture controllers that affect the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TurtleBot’s position can be tracked and displayed on the m5core2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utilizes the LiDAR to enhance position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LiDAR is Kalman-fused with TurtleBot velocity to improve accuracy of position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communicate with the m5core2 and display its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has some autonomous functionality such as reaching the end of the grid and stopping 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TurtleBot’s motion can be controlled via the ultrasonic sensors, with its angular and linear velocity being linearly proportional to US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used to detect gestures, and these gestures are successfully communicated to the TurtleBot whom moves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communicate to the TurtleBot via MQTT.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display the TurtleBot’s position on its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LiDAR can be utilized to track the TurtleBot’s position and is fused with TurtleBot velocity to improve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When reaching the grids edge the TurtleBot stops and turns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616325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CONCLUSIONS:</a:t>
            </a:r>
          </a:p>
          <a:p>
            <a:r>
              <a:rPr lang="en-US" dirty="0">
                <a:cs typeface="Helvetica Neue" charset="0"/>
              </a:rPr>
              <a:t>To conclude, all KPIs were met with this product, as the product contains:</a:t>
            </a:r>
          </a:p>
          <a:p>
            <a:endParaRPr lang="en-US" dirty="0"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Successfully detection of ultrasonic distances which are processed into the correct gestures and/or the correct motion model for the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communication of motional requirements from M5Core to TurtleBot via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TurtleBot motion corresponding to received commands, alongside moderate automation with  intuitive response to moving out of 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TurtleBot communication with M5Core (via MQTT) conveying accurate Kalman-fused positional estimates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display of these Kalman-fused positional estimates on M5Core display.</a:t>
            </a:r>
          </a:p>
          <a:p>
            <a:endParaRPr lang="en-US" dirty="0">
              <a:cs typeface="Helvetica Neue" charset="0"/>
            </a:endParaRPr>
          </a:p>
          <a:p>
            <a:r>
              <a:rPr lang="en-US" dirty="0">
                <a:cs typeface="Helvetica Neue" charset="0"/>
              </a:rPr>
              <a:t>As a result, this product is ready to be deployed in the field, either in this form, or under modification of clear and efficient reconfigurations.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Helvetica Neue" charset="0"/>
            </a:endParaRPr>
          </a:p>
        </p:txBody>
      </p:sp>
      <p:pic>
        <p:nvPicPr>
          <p:cNvPr id="3" name="Picture 2" descr="A black robot on a wooden surface&#10;&#10;Description automatically generated">
            <a:extLst>
              <a:ext uri="{FF2B5EF4-FFF2-40B4-BE49-F238E27FC236}">
                <a16:creationId xmlns:a16="http://schemas.microsoft.com/office/drawing/2014/main" id="{FDF270D7-8A27-DB7D-73F3-4064C980D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32" y="3391947"/>
            <a:ext cx="2531222" cy="3361779"/>
          </a:xfrm>
          <a:prstGeom prst="rect">
            <a:avLst/>
          </a:prstGeom>
        </p:spPr>
      </p:pic>
      <p:pic>
        <p:nvPicPr>
          <p:cNvPr id="5" name="Picture 4" descr="A black plastic object with a black circle on it&#10;&#10;Description automatically generated with medium confidence">
            <a:extLst>
              <a:ext uri="{FF2B5EF4-FFF2-40B4-BE49-F238E27FC236}">
                <a16:creationId xmlns:a16="http://schemas.microsoft.com/office/drawing/2014/main" id="{B6D0AC28-6712-D4E4-063B-2F96E3860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31" y="6838565"/>
            <a:ext cx="2485745" cy="3301380"/>
          </a:xfrm>
          <a:prstGeom prst="rect">
            <a:avLst/>
          </a:prstGeom>
        </p:spPr>
      </p:pic>
      <p:pic>
        <p:nvPicPr>
          <p:cNvPr id="7" name="Picture 6" descr="A black robot on a wooden surface&#10;&#10;Description automatically generated">
            <a:extLst>
              <a:ext uri="{FF2B5EF4-FFF2-40B4-BE49-F238E27FC236}">
                <a16:creationId xmlns:a16="http://schemas.microsoft.com/office/drawing/2014/main" id="{9FA8820E-12CC-3658-2E54-E513657CE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105" y="6419933"/>
            <a:ext cx="2800951" cy="3720012"/>
          </a:xfrm>
          <a:prstGeom prst="rect">
            <a:avLst/>
          </a:prstGeom>
        </p:spPr>
      </p:pic>
      <p:pic>
        <p:nvPicPr>
          <p:cNvPr id="11" name="Picture 10" descr="A person's hands holding a device&#10;&#10;Description automatically generated">
            <a:extLst>
              <a:ext uri="{FF2B5EF4-FFF2-40B4-BE49-F238E27FC236}">
                <a16:creationId xmlns:a16="http://schemas.microsoft.com/office/drawing/2014/main" id="{4B261453-1DE6-8FF8-16A2-9774486EE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755" y="6419933"/>
            <a:ext cx="2800951" cy="37200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362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Bodoni MT</vt:lpstr>
      <vt:lpstr>Calibri</vt:lpstr>
      <vt:lpstr>Didot</vt:lpstr>
      <vt:lpstr>Helvetica Neue</vt:lpstr>
      <vt:lpstr>poster</vt:lpstr>
      <vt:lpstr>TurtleBot controlled by Ultrasonic (Variation of Fe.2)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Ethan Laskowski</cp:lastModifiedBy>
  <cp:revision>12</cp:revision>
  <cp:lastPrinted>2011-10-04T02:16:03Z</cp:lastPrinted>
  <dcterms:created xsi:type="dcterms:W3CDTF">2011-10-04T02:18:07Z</dcterms:created>
  <dcterms:modified xsi:type="dcterms:W3CDTF">2024-05-19T03:04:32Z</dcterms:modified>
</cp:coreProperties>
</file>