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70375" y="896550"/>
            <a:ext cx="8520600" cy="320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>
                <a:solidFill>
                  <a:srgbClr val="2D4050"/>
                </a:solidFill>
              </a:rPr>
              <a:t>A next generation customer relationship management tool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007300" y="4371525"/>
            <a:ext cx="4919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/>
              <a:t>-S4Hackers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600"/>
              <a:t>( Sumit, Saurabh, Shubham, Sidharth 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2950" y="229675"/>
            <a:ext cx="8469300" cy="81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12950" y="1506075"/>
            <a:ext cx="87138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Notifying customers only customer-relevant notifications.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Stop Bombarding customers with irrelevant notifications.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Making more value of money spent on potential users.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Making both the parties, customers and organisation happy.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81575" y="-94700"/>
            <a:ext cx="8498700" cy="117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Factors taken into consideration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40075" y="1317400"/>
            <a:ext cx="82539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How often user ordered something in the past</a:t>
            </a:r>
          </a:p>
          <a:p>
            <a:pPr indent="-387350" lvl="0" marL="457200" rtl="0">
              <a:spcBef>
                <a:spcPts val="0"/>
              </a:spcBef>
              <a:buSzPct val="100000"/>
              <a:buChar char="●"/>
            </a:pPr>
            <a:r>
              <a:rPr lang="en" sz="2500"/>
              <a:t>Discount %</a:t>
            </a:r>
          </a:p>
          <a:p>
            <a:pPr indent="-387350" lvl="0" marL="457200">
              <a:spcBef>
                <a:spcPts val="0"/>
              </a:spcBef>
              <a:buSzPct val="100000"/>
              <a:buChar char="●"/>
            </a:pPr>
            <a:r>
              <a:rPr lang="en" sz="2500"/>
              <a:t>How much time a user spent on a particular category of data.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792150" y="173025"/>
            <a:ext cx="7911000" cy="86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Formula used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30300" y="1090025"/>
            <a:ext cx="8508300" cy="30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Relevance of an  --     (sum of wi.xi’s for i belongs to number of factors)/(sum of wi’s)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Offer for a user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Here we have considered five factors: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No of times user have ordered something in the past.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When was last he ordered a particular thing.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Amount of time he spent on a particular category. (user interaction with site)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When was last he surfed for a particular amount of time in a particular category</a:t>
            </a:r>
          </a:p>
          <a:p>
            <a:pPr indent="-3302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Discount 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  Wi are weight associated for each of the particular factors.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Technology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FrontEnd( Flask, Html, CSS, JS )</a:t>
            </a:r>
          </a:p>
          <a:p>
            <a:pPr indent="-38735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BackEnd( Python )</a:t>
            </a:r>
          </a:p>
          <a:p>
            <a:pPr indent="-38735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Database( MySql 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-353950" y="1523025"/>
            <a:ext cx="8237400" cy="94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THANK YOU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