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530" r:id="rId5"/>
    <p:sldId id="531" r:id="rId6"/>
    <p:sldId id="533" r:id="rId7"/>
    <p:sldId id="534" r:id="rId8"/>
    <p:sldId id="535" r:id="rId9"/>
    <p:sldId id="536" r:id="rId10"/>
    <p:sldId id="545" r:id="rId11"/>
    <p:sldId id="539" r:id="rId12"/>
    <p:sldId id="546" r:id="rId13"/>
    <p:sldId id="547" r:id="rId14"/>
    <p:sldId id="548" r:id="rId15"/>
    <p:sldId id="549" r:id="rId16"/>
    <p:sldId id="550" r:id="rId17"/>
    <p:sldId id="54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22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  <p:transition spd="slow">
    <p:cover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  <p:transition spd="slow">
    <p:cover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transition spd="slow">
    <p:cover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47780"/>
            <a:ext cx="9921240" cy="1481328"/>
          </a:xfrm>
        </p:spPr>
        <p:txBody>
          <a:bodyPr/>
          <a:lstStyle/>
          <a:p>
            <a:r>
              <a:rPr lang="en-US" dirty="0"/>
              <a:t>Student Record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C++ Mini Project for Summer Internship 2022</a:t>
            </a:r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3D4-535B-6DCC-2268-43A5E9E12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-123444"/>
            <a:ext cx="8878824" cy="1069848"/>
          </a:xfrm>
        </p:spPr>
        <p:txBody>
          <a:bodyPr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9FCA3-0124-0FA6-220B-D72E8F80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10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147DA74-A393-F9B3-A6E6-5A9569794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946404"/>
            <a:ext cx="2953512" cy="493776"/>
          </a:xfrm>
        </p:spPr>
        <p:txBody>
          <a:bodyPr/>
          <a:lstStyle/>
          <a:p>
            <a:r>
              <a:rPr lang="en-US" dirty="0"/>
              <a:t>Add Student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1BE72E-5912-5251-0C2E-4359CB273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192" y="1431371"/>
            <a:ext cx="9555878" cy="537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92036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3D4-535B-6DCC-2268-43A5E9E12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-123444"/>
            <a:ext cx="8878824" cy="1069848"/>
          </a:xfrm>
        </p:spPr>
        <p:txBody>
          <a:bodyPr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9FCA3-0124-0FA6-220B-D72E8F80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11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147DA74-A393-F9B3-A6E6-5A9569794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946404"/>
            <a:ext cx="2953512" cy="493776"/>
          </a:xfrm>
        </p:spPr>
        <p:txBody>
          <a:bodyPr/>
          <a:lstStyle/>
          <a:p>
            <a:r>
              <a:rPr lang="en-US" dirty="0"/>
              <a:t>Display All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D2518C-1730-4E17-8E48-36E55AC16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269" y="1440180"/>
            <a:ext cx="9471247" cy="532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6950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3D4-535B-6DCC-2268-43A5E9E12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-123444"/>
            <a:ext cx="8878824" cy="1069848"/>
          </a:xfrm>
        </p:spPr>
        <p:txBody>
          <a:bodyPr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9FCA3-0124-0FA6-220B-D72E8F80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12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147DA74-A393-F9B3-A6E6-5A9569794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946404"/>
            <a:ext cx="2953512" cy="493776"/>
          </a:xfrm>
        </p:spPr>
        <p:txBody>
          <a:bodyPr/>
          <a:lstStyle/>
          <a:p>
            <a:r>
              <a:rPr lang="en-US" dirty="0"/>
              <a:t>Search Student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F6891A-3332-B277-8B57-51CF6E1E2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192" y="1440180"/>
            <a:ext cx="9515061" cy="534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7719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3D4-535B-6DCC-2268-43A5E9E12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-123444"/>
            <a:ext cx="8878824" cy="1069848"/>
          </a:xfrm>
        </p:spPr>
        <p:txBody>
          <a:bodyPr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9FCA3-0124-0FA6-220B-D72E8F80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13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147DA74-A393-F9B3-A6E6-5A9569794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946404"/>
            <a:ext cx="2953512" cy="493776"/>
          </a:xfrm>
        </p:spPr>
        <p:txBody>
          <a:bodyPr/>
          <a:lstStyle/>
          <a:p>
            <a:r>
              <a:rPr lang="en-US" dirty="0"/>
              <a:t>Delete Student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B17A93-BC54-9D7A-5777-A2BEA9756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956" y="1440180"/>
            <a:ext cx="9540505" cy="536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08422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9D01-29BE-BE76-41C5-9D58AD811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Sahil </a:t>
            </a:r>
            <a:r>
              <a:rPr lang="en-US" dirty="0" err="1"/>
              <a:t>Showkat</a:t>
            </a:r>
            <a:endParaRPr lang="en-US" dirty="0"/>
          </a:p>
          <a:p>
            <a:r>
              <a:rPr lang="en-US" dirty="0" err="1"/>
              <a:t>Preyushi</a:t>
            </a:r>
            <a:r>
              <a:rPr lang="en-US" dirty="0"/>
              <a:t> </a:t>
            </a:r>
            <a:r>
              <a:rPr lang="en-US" dirty="0" err="1"/>
              <a:t>Abrol</a:t>
            </a:r>
            <a:endParaRPr lang="en-US" dirty="0"/>
          </a:p>
          <a:p>
            <a:r>
              <a:rPr lang="en-US" dirty="0" err="1"/>
              <a:t>Mohin</a:t>
            </a:r>
            <a:r>
              <a:rPr lang="en-US" dirty="0"/>
              <a:t> Khan</a:t>
            </a:r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CONTENTS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Objective</a:t>
            </a:r>
          </a:p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Features</a:t>
            </a:r>
          </a:p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Requirements</a:t>
            </a:r>
          </a:p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Algorithm</a:t>
            </a:r>
          </a:p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0"/>
            <a:ext cx="7735824" cy="106984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9792" y="1975502"/>
            <a:ext cx="8014120" cy="3537402"/>
          </a:xfrm>
        </p:spPr>
        <p:txBody>
          <a:bodyPr/>
          <a:lstStyle/>
          <a:p>
            <a:pPr algn="l"/>
            <a:r>
              <a:rPr lang="en-US" b="0" i="0" dirty="0">
                <a:effectLst/>
              </a:rPr>
              <a:t>This project enables the user to store information about students with different attributes. The goal was to implement core C++ concepts like handling loops, control statements, file handling, and much more. The project is a console application and the logic is written in C++. </a:t>
            </a:r>
          </a:p>
          <a:p>
            <a:pPr algn="l"/>
            <a:r>
              <a:rPr lang="en-US" b="0" i="0" dirty="0">
                <a:effectLst/>
              </a:rPr>
              <a:t>The program makes use of different functions to perform its functions which include storing, fetching,</a:t>
            </a:r>
            <a:br>
              <a:rPr lang="en-US" b="0" i="0" dirty="0">
                <a:effectLst/>
              </a:rPr>
            </a:br>
            <a:r>
              <a:rPr lang="en-US" b="0" i="0" dirty="0">
                <a:effectLst/>
              </a:rPr>
              <a:t>and deleting records. All the data is stored in a text file and each entry is stored in the following line. </a:t>
            </a:r>
          </a:p>
          <a:p>
            <a:pPr algn="l"/>
            <a:r>
              <a:rPr lang="en-US" b="0" i="0" dirty="0">
                <a:effectLst/>
              </a:rPr>
              <a:t>The program also verifies the user based on a username and password combination. The program will cease to execute if the credentials are incorrect.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476" y="240925"/>
            <a:ext cx="9144000" cy="1069848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2094373"/>
            <a:ext cx="7590845" cy="3617314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1800" b="0" i="0" dirty="0">
                <a:effectLst/>
              </a:rPr>
              <a:t>1. Build a user-friendly application.</a:t>
            </a:r>
            <a:br>
              <a:rPr lang="en-US" sz="1800" b="0" i="0" dirty="0">
                <a:effectLst/>
              </a:rPr>
            </a:br>
            <a:r>
              <a:rPr lang="en-US" sz="1800" b="0" i="0" dirty="0">
                <a:effectLst/>
              </a:rPr>
              <a:t>2. Provide best user experience.</a:t>
            </a:r>
            <a:br>
              <a:rPr lang="en-US" sz="1800" b="0" i="0" dirty="0">
                <a:effectLst/>
              </a:rPr>
            </a:br>
            <a:r>
              <a:rPr lang="en-US" sz="1800" b="0" i="0" dirty="0">
                <a:effectLst/>
              </a:rPr>
              <a:t>3. Store and retrieve data efficiently.</a:t>
            </a:r>
            <a:br>
              <a:rPr lang="en-US" sz="1800" b="0" i="0" dirty="0">
                <a:effectLst/>
              </a:rPr>
            </a:br>
            <a:r>
              <a:rPr lang="en-US" sz="1800" b="0" i="0" dirty="0">
                <a:effectLst/>
              </a:rPr>
              <a:t>4. Write the data to file so that it will not be lost after the session is over.</a:t>
            </a:r>
            <a:br>
              <a:rPr lang="en-US" sz="1800" b="0" i="0" dirty="0">
                <a:effectLst/>
              </a:rPr>
            </a:br>
            <a:r>
              <a:rPr lang="en-US" sz="1800" b="0" i="0" dirty="0">
                <a:effectLst/>
              </a:rPr>
              <a:t>5. Using well defined functions.</a:t>
            </a:r>
            <a:br>
              <a:rPr lang="en-US" sz="1800" b="0" i="0" dirty="0">
                <a:effectLst/>
              </a:rPr>
            </a:br>
            <a:r>
              <a:rPr lang="en-US" sz="1800" b="0" i="0" dirty="0">
                <a:effectLst/>
              </a:rPr>
              <a:t>6. Implementing good coding practices.</a:t>
            </a:r>
            <a:br>
              <a:rPr lang="en-US" sz="1800" b="0" i="0" dirty="0">
                <a:effectLst/>
              </a:rPr>
            </a:br>
            <a:r>
              <a:rPr lang="en-US" sz="1800" b="0" i="0" dirty="0">
                <a:effectLst/>
              </a:rPr>
              <a:t>7. Store, retrieve and delete data using well defined functions.</a:t>
            </a:r>
            <a:br>
              <a:rPr lang="en-US" sz="1800" b="0" i="0" dirty="0">
                <a:effectLst/>
              </a:rPr>
            </a:br>
            <a:r>
              <a:rPr lang="en-US" sz="1800" b="0" i="0" dirty="0">
                <a:effectLst/>
              </a:rPr>
              <a:t>8. Implementing reusability of code.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7629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E318B-D756-6C57-8657-96C836320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66B9566-0220-91E7-EFD9-4715EFEB9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288765"/>
            <a:ext cx="10881360" cy="1069848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7CFCA1-1903-2681-C821-1D7DE71CBD3A}"/>
              </a:ext>
            </a:extLst>
          </p:cNvPr>
          <p:cNvSpPr txBox="1"/>
          <p:nvPr/>
        </p:nvSpPr>
        <p:spPr>
          <a:xfrm>
            <a:off x="2835965" y="1974573"/>
            <a:ext cx="6520069" cy="2949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User Authentication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Lightweight &amp; Fast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CRUD Operations.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Helpful Error Messages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Configurable code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Less hardware and software requirements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651910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DEE9-2DBD-C997-C208-027230B5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804" y="832104"/>
            <a:ext cx="9994392" cy="1069848"/>
          </a:xfrm>
        </p:spPr>
        <p:txBody>
          <a:bodyPr/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Requirements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CF1F9-4847-1440-0352-6D1284A48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5D8AEB-1D0B-E95E-F797-F4C6EA33A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Tested on a PC having following specs:</a:t>
            </a:r>
          </a:p>
          <a:p>
            <a:pPr marL="457200" indent="-457200"/>
            <a:r>
              <a:rPr lang="en-US" sz="1800" dirty="0"/>
              <a:t>Ryzen 3 3250</a:t>
            </a:r>
          </a:p>
          <a:p>
            <a:pPr marL="457200" indent="-457200"/>
            <a:r>
              <a:rPr lang="en-US" sz="1800" dirty="0"/>
              <a:t>AMD Radeon Vega 3 Graphics</a:t>
            </a:r>
          </a:p>
          <a:p>
            <a:pPr marL="457200" indent="-457200"/>
            <a:r>
              <a:rPr lang="en-US" sz="1800" dirty="0"/>
              <a:t>8GB RAM</a:t>
            </a:r>
          </a:p>
          <a:p>
            <a:pPr marL="457200" indent="-457200"/>
            <a:r>
              <a:rPr lang="en-US" sz="1800" dirty="0"/>
              <a:t>256GB SSD</a:t>
            </a:r>
          </a:p>
          <a:p>
            <a:pPr marL="457200" indent="-457200"/>
            <a:r>
              <a:rPr lang="en-US" sz="1800" dirty="0"/>
              <a:t>Standard PS/2 Keyboard</a:t>
            </a:r>
          </a:p>
          <a:p>
            <a:pPr marL="457200" indent="-457200"/>
            <a:r>
              <a:rPr lang="en-US" sz="1800" dirty="0"/>
              <a:t>Windows 10 Pro 2021</a:t>
            </a:r>
          </a:p>
        </p:txBody>
      </p:sp>
    </p:spTree>
    <p:extLst>
      <p:ext uri="{BB962C8B-B14F-4D97-AF65-F5344CB8AC3E}">
        <p14:creationId xmlns:p14="http://schemas.microsoft.com/office/powerpoint/2010/main" val="120872440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05">
            <a:extLst>
              <a:ext uri="{FF2B5EF4-FFF2-40B4-BE49-F238E27FC236}">
                <a16:creationId xmlns:a16="http://schemas.microsoft.com/office/drawing/2014/main" id="{734F8B63-0C1D-770B-CA9D-EE7ACF81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139" name="Slide Number Placeholder 138">
            <a:extLst>
              <a:ext uri="{FF2B5EF4-FFF2-40B4-BE49-F238E27FC236}">
                <a16:creationId xmlns:a16="http://schemas.microsoft.com/office/drawing/2014/main" id="{0C6CCCC3-BCC9-AE9B-C2AE-4D9986B5F8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4EECB-47E7-26A0-F3A1-ACAE7AEE574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133" name="Text Placeholder 132">
            <a:extLst>
              <a:ext uri="{FF2B5EF4-FFF2-40B4-BE49-F238E27FC236}">
                <a16:creationId xmlns:a16="http://schemas.microsoft.com/office/drawing/2014/main" id="{0D7DF893-CDC1-A213-86BF-C9C73F979CC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2F0535-53EA-30FB-770D-0C92BEEF3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Step 2</a:t>
            </a:r>
          </a:p>
        </p:txBody>
      </p:sp>
      <p:sp>
        <p:nvSpPr>
          <p:cNvPr id="134" name="Text Placeholder 133">
            <a:extLst>
              <a:ext uri="{FF2B5EF4-FFF2-40B4-BE49-F238E27FC236}">
                <a16:creationId xmlns:a16="http://schemas.microsoft.com/office/drawing/2014/main" id="{9CE100CE-4574-F901-234D-B9BEED642B9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511481-29C6-275B-963E-B5AF2E87ADA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dirty="0"/>
              <a:t>Step 3</a:t>
            </a:r>
          </a:p>
        </p:txBody>
      </p:sp>
      <p:sp>
        <p:nvSpPr>
          <p:cNvPr id="135" name="Text Placeholder 134">
            <a:extLst>
              <a:ext uri="{FF2B5EF4-FFF2-40B4-BE49-F238E27FC236}">
                <a16:creationId xmlns:a16="http://schemas.microsoft.com/office/drawing/2014/main" id="{288EBDBE-0ABC-82CE-4598-09F65E315A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32973A-CF94-1C2B-BB12-B563173CC79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/>
            <a:r>
              <a:rPr lang="en-US" dirty="0"/>
              <a:t>Step 4</a:t>
            </a:r>
          </a:p>
        </p:txBody>
      </p:sp>
      <p:sp>
        <p:nvSpPr>
          <p:cNvPr id="136" name="Text Placeholder 135">
            <a:extLst>
              <a:ext uri="{FF2B5EF4-FFF2-40B4-BE49-F238E27FC236}">
                <a16:creationId xmlns:a16="http://schemas.microsoft.com/office/drawing/2014/main" id="{14F6CD04-2A18-A6BD-AAB9-1D30D156339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E7AA813-84F0-DB50-F6B6-A29A94662D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0"/>
            <a:r>
              <a:rPr lang="en-US" dirty="0"/>
              <a:t>Step 5</a:t>
            </a:r>
          </a:p>
        </p:txBody>
      </p:sp>
      <p:sp>
        <p:nvSpPr>
          <p:cNvPr id="137" name="Text Placeholder 136">
            <a:extLst>
              <a:ext uri="{FF2B5EF4-FFF2-40B4-BE49-F238E27FC236}">
                <a16:creationId xmlns:a16="http://schemas.microsoft.com/office/drawing/2014/main" id="{C171CBDB-4593-F4D1-30E9-A47F4C7CA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4BBDF45D-9B32-0154-7602-2C43DAF6C0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Display Login Screen:</a:t>
            </a:r>
          </a:p>
          <a:p>
            <a:r>
              <a:rPr lang="en-US" dirty="0"/>
              <a:t>If credentials match display menu: else display login screen again</a:t>
            </a:r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38FF6C9F-C7C5-37D5-4C61-BA14A636B7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Display Menu Items:</a:t>
            </a:r>
          </a:p>
          <a:p>
            <a:pPr marL="342900" indent="-342900">
              <a:buAutoNum type="arabicPeriod"/>
            </a:pPr>
            <a:r>
              <a:rPr lang="en-US" dirty="0"/>
              <a:t>Add </a:t>
            </a:r>
          </a:p>
          <a:p>
            <a:pPr marL="342900" indent="-342900">
              <a:buAutoNum type="arabicPeriod"/>
            </a:pPr>
            <a:r>
              <a:rPr lang="en-US" dirty="0"/>
              <a:t>Search</a:t>
            </a:r>
          </a:p>
          <a:p>
            <a:pPr marL="342900" indent="-342900">
              <a:buAutoNum type="arabicPeriod"/>
            </a:pPr>
            <a:r>
              <a:rPr lang="en-US" dirty="0"/>
              <a:t>Display All</a:t>
            </a:r>
          </a:p>
          <a:p>
            <a:pPr marL="342900" indent="-342900">
              <a:buAutoNum type="arabicPeriod"/>
            </a:pPr>
            <a:r>
              <a:rPr lang="en-US" dirty="0"/>
              <a:t>Delete</a:t>
            </a:r>
          </a:p>
          <a:p>
            <a:pPr marL="342900" indent="-342900">
              <a:buAutoNum type="arabicPeriod"/>
            </a:pPr>
            <a:r>
              <a:rPr lang="en-US" dirty="0"/>
              <a:t>Exit</a:t>
            </a:r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5973BD56-1612-983E-EA67-F4039B0620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Scan input and make call the required function.</a:t>
            </a:r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840CFADA-CAD6-2A04-5B15-5DB4DD6A84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Get the input from the user if needed and display the output.</a:t>
            </a: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DB3347BB-2913-A230-8362-2B778394E7C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0"/>
            <a:r>
              <a:rPr lang="en-US" dirty="0"/>
              <a:t>Return to the main menu loop, after the task has been accomplished. 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9591F05E-B6BA-1A4A-9BCE-05AE97285FE0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/>
          <a:srcRect t="128" b="128"/>
          <a:stretch>
            <a:fillRect/>
          </a:stretch>
        </p:blipFill>
        <p:spPr/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9DD35512-3593-D565-4BCF-11AF52E3E7C1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/>
          <a:srcRect t="128" b="128"/>
          <a:stretch>
            <a:fillRect/>
          </a:stretch>
        </p:blipFill>
        <p:spPr/>
      </p:pic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47DB54FC-5768-EA6E-79E4-3BF325E57C0B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12B0F016-2880-CB4D-5866-E4E2B769BA18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5"/>
          <a:srcRect t="128" b="128"/>
          <a:stretch>
            <a:fillRect/>
          </a:stretch>
        </p:blipFill>
        <p:spPr/>
      </p:pic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2AB64F95-54DE-E99C-C82E-6108F862F0D4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6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10130985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3D4-535B-6DCC-2268-43A5E9E12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-123444"/>
            <a:ext cx="8878824" cy="1069848"/>
          </a:xfrm>
        </p:spPr>
        <p:txBody>
          <a:bodyPr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9FCA3-0124-0FA6-220B-D72E8F80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8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147DA74-A393-F9B3-A6E6-5A9569794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946404"/>
            <a:ext cx="2953512" cy="493776"/>
          </a:xfrm>
        </p:spPr>
        <p:txBody>
          <a:bodyPr/>
          <a:lstStyle/>
          <a:p>
            <a:r>
              <a:rPr lang="en-US" dirty="0"/>
              <a:t>Login Screen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CF699B4-C360-A3A1-EA79-2F61C904C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523" y="1440180"/>
            <a:ext cx="9329529" cy="524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080978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3D4-535B-6DCC-2268-43A5E9E12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-123444"/>
            <a:ext cx="8878824" cy="1069848"/>
          </a:xfrm>
        </p:spPr>
        <p:txBody>
          <a:bodyPr/>
          <a:lstStyle/>
          <a:p>
            <a:pPr algn="ctr"/>
            <a:r>
              <a:rPr lang="en-US" dirty="0"/>
              <a:t>Interface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9FCA3-0124-0FA6-220B-D72E8F80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9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147DA74-A393-F9B3-A6E6-5A9569794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946404"/>
            <a:ext cx="2953512" cy="493776"/>
          </a:xfrm>
        </p:spPr>
        <p:txBody>
          <a:bodyPr/>
          <a:lstStyle/>
          <a:p>
            <a:r>
              <a:rPr lang="en-US" dirty="0"/>
              <a:t>Main Menu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D63FA0-33E3-8DA5-839B-BAC60253D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192" y="1450119"/>
            <a:ext cx="9463112" cy="532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14686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35</TotalTime>
  <Words>380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Segoe UI Light</vt:lpstr>
      <vt:lpstr>Tw Cen MT</vt:lpstr>
      <vt:lpstr>Office Theme</vt:lpstr>
      <vt:lpstr>Student Record system</vt:lpstr>
      <vt:lpstr>CONTENTS</vt:lpstr>
      <vt:lpstr>INTRODUCTION</vt:lpstr>
      <vt:lpstr>Objective</vt:lpstr>
      <vt:lpstr>Features</vt:lpstr>
      <vt:lpstr>Requirements</vt:lpstr>
      <vt:lpstr>Algorithm</vt:lpstr>
      <vt:lpstr>Interface</vt:lpstr>
      <vt:lpstr>Interface</vt:lpstr>
      <vt:lpstr>Interface</vt:lpstr>
      <vt:lpstr>Interface</vt:lpstr>
      <vt:lpstr>Interface</vt:lpstr>
      <vt:lpstr>Interface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Record system</dc:title>
  <dc:creator>Elliot Alderson</dc:creator>
  <cp:lastModifiedBy>Elliot Alderson</cp:lastModifiedBy>
  <cp:revision>5</cp:revision>
  <dcterms:created xsi:type="dcterms:W3CDTF">2022-11-16T17:13:33Z</dcterms:created>
  <dcterms:modified xsi:type="dcterms:W3CDTF">2022-11-16T17:49:10Z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