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Calibri" panose="020F0502020204030204"/>
      <p:regular r:id="rId15"/>
    </p:embeddedFont>
    <p:embeddedFont>
      <p:font typeface="Roboto Light" panose="0200000000000000000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000000"/>
          </p15:clr>
        </p15:guide>
        <p15:guide id="2" pos="586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84"/>
  </p:normalViewPr>
  <p:slideViewPr>
    <p:cSldViewPr snapToGrid="0" showGuides="1">
      <p:cViewPr varScale="1">
        <p:scale>
          <a:sx n="67" d="100"/>
          <a:sy n="67" d="100"/>
        </p:scale>
        <p:origin x="984" y="200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7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0.bin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2.bin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4.bin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FIRST_SLIDE_LAYOUT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  <a:endParaRPr lang="en-AU" dirty="0"/>
          </a:p>
        </p:txBody>
      </p:sp>
      <p:sp>
        <p:nvSpPr>
          <p:cNvPr id="5" name="Google Shape;12;p2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None/>
              <a:defRPr sz="4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/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/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Z_FINAL_SLIDE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  <a:endParaRPr lang="en-US" dirty="0"/>
          </a:p>
        </p:txBody>
      </p:sp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None/>
              <a:defRPr sz="4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BASIC_LAYOUT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Изображение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  <a:endParaRPr lang="en-AU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/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  <a:endParaRPr lang="en-AU" dirty="0"/>
          </a:p>
        </p:txBody>
      </p:sp>
      <p:sp>
        <p:nvSpPr>
          <p:cNvPr id="25" name="Google Shape;17;p3"/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BASIC_LAYOUT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  <a:endParaRPr lang="en-AU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/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  <a:endParaRPr lang="en-AU" dirty="0"/>
          </a:p>
        </p:txBody>
      </p:sp>
      <p:sp>
        <p:nvSpPr>
          <p:cNvPr id="25" name="Google Shape;17;p3"/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  <a:endParaRPr lang="en-A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BASIC_LAYOUT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  <a:endParaRPr lang="en-AU" dirty="0"/>
          </a:p>
        </p:txBody>
      </p:sp>
      <p:sp>
        <p:nvSpPr>
          <p:cNvPr id="2" name="Google Shape;17;p3"/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  <a:endParaRPr lang="en-AU" dirty="0"/>
          </a:p>
        </p:txBody>
      </p:sp>
      <p:sp>
        <p:nvSpPr>
          <p:cNvPr id="12" name="Google Shape;17;p3"/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  <a:endParaRPr lang="en-AU" dirty="0"/>
          </a:p>
        </p:txBody>
      </p:sp>
      <p:sp>
        <p:nvSpPr>
          <p:cNvPr id="21" name="Google Shape;17;p3"/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BASIC_LAYOUT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/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FIRST_SLIDE_LAYOUT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  <a:endParaRPr lang="en-AU" dirty="0"/>
          </a:p>
        </p:txBody>
      </p:sp>
      <p:sp>
        <p:nvSpPr>
          <p:cNvPr id="5" name="Google Shape;12;p2"/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 panose="02000000000000000000"/>
              <a:buNone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/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●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○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 panose="020F0502020204030204"/>
              <a:buChar char="■"/>
              <a:defRPr sz="4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/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BASIC_LAYOUT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/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  <a:endParaRPr lang="en-AU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HALF_WITH_TEXT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Изображение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Smart Slides ChatGPT Plugin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  <a:endParaRPr lang="en-AU" dirty="0"/>
          </a:p>
        </p:txBody>
      </p:sp>
      <p:sp>
        <p:nvSpPr>
          <p:cNvPr id="7" name="Google Shape;24;p4"/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/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" name="Google Shape;36;p6"/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HALF_WITH_IMAGE_RIGHT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 panose="020000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●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○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 panose="02000000000000000000"/>
              <a:buChar char="■"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/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6.vml"/><Relationship Id="rId18" Type="http://schemas.openxmlformats.org/officeDocument/2006/relationships/image" Target="../media/image1.emf"/><Relationship Id="rId17" Type="http://schemas.openxmlformats.org/officeDocument/2006/relationships/oleObject" Target="../embeddings/oleObject16.bin"/><Relationship Id="rId16" Type="http://schemas.openxmlformats.org/officeDocument/2006/relationships/tags" Target="../tags/tag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17" imgW="5715" imgH="5715" progId="TCLayout.ActiveDocument.1">
                  <p:embed/>
                </p:oleObj>
              </mc:Choice>
              <mc:Fallback>
                <p:oleObj name="think-cell Slide" r:id="rId17" imgW="5715" imgH="5715" progId="TCLayout.ActiveDocument.1">
                  <p:embed/>
                  <p:pic>
                    <p:nvPicPr>
                      <p:cNvPr id="0" name="Изображение 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 panose="020F0502020204030204"/>
              <a:buNone/>
              <a:defRPr sz="4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●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○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■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●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○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■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●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○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Char char="■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Smart Slides ChatGPT Plugin</a:t>
            </a:r>
            <a:endParaRPr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nci?utm_source=smart%20slides&amp;utm_medium=referral" TargetMode="External"/><Relationship Id="rId3" Type="http://schemas.openxmlformats.org/officeDocument/2006/relationships/hyperlink" Target="https://unsplash.com/photos/BYDjSiKUD0Y?utm_source=smart%20slides&amp;utm_medium=referral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nci?utm_source=smart%20slides&amp;utm_medium=referral" TargetMode="External"/><Relationship Id="rId3" Type="http://schemas.openxmlformats.org/officeDocument/2006/relationships/hyperlink" Target="https://unsplash.com/photos/E3cUMNBcBCc?utm_source=smart%20slides&amp;utm_medium=referra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nci?utm_source=smart%20slides&amp;utm_medium=referral" TargetMode="External"/><Relationship Id="rId3" Type="http://schemas.openxmlformats.org/officeDocument/2006/relationships/hyperlink" Target="https://unsplash.com/photos/UpKCxjVM8wU?utm_source=smart%20slides&amp;utm_medium=referra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34A853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Презентация Проекта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Первичный Анализ Требований и Планирование</a:t>
            </a:r>
          </a:p>
          <a:p>
            <a:r>
              <a:t>Проект: Умный Холодильник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Введение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Цель: разработка системы умного холодильника</a:t>
            </a:r>
          </a:p>
          <a:p>
            <a:r>
              <a:t>Основная задача: автоматизация планирования меню и контроль продуктов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Первичный Анализ Требований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Определение ключевых функций системы</a:t>
            </a:r>
          </a:p>
          <a:p>
            <a:r>
              <a:t>Анализ потребностей пользователей</a:t>
            </a:r>
          </a:p>
          <a:p>
            <a:r>
              <a:t>Оценка технических и функциональных требований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l="11" r="11"/>
          <a:stretch>
            <a:fillRect/>
          </a:stretch>
        </p:blipFill>
        <p:spPr/>
      </p:pic>
      <p:pic>
        <p:nvPicPr>
          <p:cNvPr id="5" name="Picture Placeholder 4" descr="BYDjSiKUD0Y.jpg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30483" r="3048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rgbClr val="34A853"/>
          </a:solidFill>
        </p:spPr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>
                <a:hlinkClick r:id="rId3"/>
              </a:rPr>
              <a:t>Photo: black flat screen tv on black and gray tv rack</a:t>
            </a:r>
          </a:p>
          <a:p>
            <a:r>
              <a:rPr>
                <a:hlinkClick r:id="rId4"/>
              </a:rPr>
              <a:t>Photo by National Cancer Institute</a:t>
            </a:r>
          </a:p>
          <a:p>
            <a:r>
              <a:rPr>
                <a:hlinkClick r:id="rId5"/>
              </a:rPr>
              <a:t>Powered by Unsplash</a:t>
            </a:r>
            <a:endParaRPr>
              <a:hlinkClick r:id="rId5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l="11" r="1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Определение основных этапов разработки</a:t>
            </a:r>
          </a:p>
          <a:p>
            <a:r>
              <a:t>Распределение ресурсов и задач</a:t>
            </a:r>
          </a:p>
          <a:p>
            <a:r>
              <a:t>Установление временных рамок и контрольных точек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rgbClr val="34A853"/>
          </a:solidFill>
        </p:spPr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Планирование Проекта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E3cUMNBcBCc.jp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Описание структуры системы</a:t>
            </a:r>
          </a:p>
          <a:p>
            <a:r>
              <a:t>Выбор технологий и платформы</a:t>
            </a:r>
          </a:p>
          <a:p>
            <a:r>
              <a:t>Определение основных компонентов и их взаимодействия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Архитектура Решения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hlinkClick r:id="rId3"/>
              </a:rPr>
              <a:t>Photo: a close up of a machine with buttons and buttons</a:t>
            </a:r>
          </a:p>
          <a:p>
            <a:r>
              <a:rPr>
                <a:hlinkClick r:id="rId4"/>
              </a:rPr>
              <a:t>Photo by National Cancer Institute</a:t>
            </a:r>
          </a:p>
          <a:p>
            <a:r>
              <a:rPr>
                <a:hlinkClick r:id="rId5"/>
              </a:rPr>
              <a:t>Powered by Unsplash</a:t>
            </a:r>
            <a:endParaRPr>
              <a:hlinkClick r:id="rId5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UpKCxjVM8wU.jp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l="5556" r="555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Оценка потенциальных рисков проекта</a:t>
            </a:r>
          </a:p>
          <a:p>
            <a:r>
              <a:t>Стратегии минимизации и управления рисками</a:t>
            </a:r>
          </a:p>
          <a:p>
            <a:r>
              <a:t>Ожидаемые проблемы и пути их решения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Риски и Вызовы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hlinkClick r:id="rId3"/>
              </a:rPr>
              <a:t>Photo: a picture of a green and purple object</a:t>
            </a:r>
          </a:p>
          <a:p>
            <a:r>
              <a:rPr>
                <a:hlinkClick r:id="rId4"/>
              </a:rPr>
              <a:t>Photo by National Cancer Institute</a:t>
            </a:r>
          </a:p>
          <a:p>
            <a:r>
              <a:rPr>
                <a:hlinkClick r:id="rId5"/>
              </a:rPr>
              <a:t>Powered by Unsplash</a:t>
            </a:r>
            <a:endParaRPr>
              <a:hlinkClick r:id="rId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Следующие Шаги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Детализация плана разработки</a:t>
            </a:r>
          </a:p>
          <a:p>
            <a:r>
              <a:t>Определение критериев успеха проекта</a:t>
            </a:r>
          </a:p>
          <a:p>
            <a:r>
              <a:t>Планирование фазы тестирования и внедрения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34A853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4A853"/>
                </a:solidFill>
              </a:defRPr>
            </a:pPr>
            <a:r>
              <a:t>Заключение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Благодарим за внимание!</a:t>
            </a:r>
          </a:p>
          <a:p>
            <a:r>
              <a:t>Готовы к вопросам и обсуждению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UNDODONOTDELETE" val="0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Custom</PresentationFormat>
  <Paragraphs>57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Roboto Light</vt:lpstr>
      <vt:lpstr>Calibri</vt:lpstr>
      <vt:lpstr>Microsoft YaHei</vt:lpstr>
      <vt:lpstr>Arial Unicode MS</vt:lpstr>
      <vt:lpstr>Smart Slides v1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Презентация Проекта</vt:lpstr>
      <vt:lpstr>Введение</vt:lpstr>
      <vt:lpstr>Первичный Анализ Требований</vt:lpstr>
      <vt:lpstr>Планирование Проекта</vt:lpstr>
      <vt:lpstr>Архитектура Решения</vt:lpstr>
      <vt:lpstr>Риски и Вызовы</vt:lpstr>
      <vt:lpstr>Следующие Шаги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/>
  <cp:lastModifiedBy>pedro</cp:lastModifiedBy>
  <cp:revision>31</cp:revision>
  <dcterms:created xsi:type="dcterms:W3CDTF">2023-09-30T20:10:06Z</dcterms:created>
  <dcterms:modified xsi:type="dcterms:W3CDTF">2023-09-30T20:12:52Z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D51E29E1559D4751BFFAD986A263071C_12</vt:lpwstr>
  </property>
  <property fmtid="{D5CDD505-2E9C-101B-9397-08002B2CF9AE}" pid="3" name="KSOProductBuildVer">
    <vt:lpwstr>1049-12.2.0.13215</vt:lpwstr>
  </property>
</Properties>
</file>