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3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6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5.xml"/><Relationship Id="rId34" Type="http://schemas.openxmlformats.org/officeDocument/2006/relationships/font" Target="fonts/RobotoMon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e2797ab20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e2797ab20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3e2797ab20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faee5c17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faee5c17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3faee5c17d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e2797ab20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e2797ab20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3e2797ab20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e2797ab20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e2797ab20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3e2797ab20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e2797ab20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e2797ab20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3e2797ab20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e2797ab2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e2797ab2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3e2797ab2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3"/>
          <p:cNvSpPr/>
          <p:nvPr>
            <p:ph idx="2" type="pic"/>
          </p:nvPr>
        </p:nvSpPr>
        <p:spPr>
          <a:xfrm>
            <a:off x="3799963" y="1743532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13"/>
          <p:cNvSpPr/>
          <p:nvPr>
            <p:ph idx="3" type="pic"/>
          </p:nvPr>
        </p:nvSpPr>
        <p:spPr>
          <a:xfrm>
            <a:off x="6259900" y="1743532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" name="Google Shape;26;p13"/>
          <p:cNvSpPr/>
          <p:nvPr>
            <p:ph idx="4" type="pic"/>
          </p:nvPr>
        </p:nvSpPr>
        <p:spPr>
          <a:xfrm>
            <a:off x="3799963" y="4150301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13"/>
          <p:cNvSpPr/>
          <p:nvPr>
            <p:ph idx="5" type="pic"/>
          </p:nvPr>
        </p:nvSpPr>
        <p:spPr>
          <a:xfrm>
            <a:off x="6259900" y="4150301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ontents slide layout">
  <p:cSld name="18_Contents slide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>
            <p:ph idx="2" type="pic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15"/>
          <p:cNvSpPr/>
          <p:nvPr/>
        </p:nvSpPr>
        <p:spPr>
          <a:xfrm rot="5400000">
            <a:off x="138000" y="-138000"/>
            <a:ext cx="828000" cy="1104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17"/>
          <p:cNvGrpSpPr/>
          <p:nvPr/>
        </p:nvGrpSpPr>
        <p:grpSpPr>
          <a:xfrm>
            <a:off x="7405924" y="441839"/>
            <a:ext cx="3829032" cy="4683741"/>
            <a:chOff x="6446339" y="1280897"/>
            <a:chExt cx="4320717" cy="5285178"/>
          </a:xfrm>
        </p:grpSpPr>
        <p:sp>
          <p:nvSpPr>
            <p:cNvPr id="37" name="Google Shape;37;p17"/>
            <p:cNvSpPr/>
            <p:nvPr/>
          </p:nvSpPr>
          <p:spPr>
            <a:xfrm>
              <a:off x="7360122" y="5629227"/>
              <a:ext cx="2033648" cy="936848"/>
            </a:xfrm>
            <a:custGeom>
              <a:rect b="b" l="l" r="r" t="t"/>
              <a:pathLst>
                <a:path extrusionOk="0" h="390525" w="8477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>
              <a:off x="7358820" y="5629227"/>
              <a:ext cx="1987948" cy="913998"/>
            </a:xfrm>
            <a:custGeom>
              <a:rect b="b" l="l" r="r" t="t"/>
              <a:pathLst>
                <a:path extrusionOk="0" h="381000" w="828675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>
              <a:off x="6448412" y="1280897"/>
              <a:ext cx="4318644" cy="4592842"/>
            </a:xfrm>
            <a:custGeom>
              <a:rect b="b" l="l" r="r" t="t"/>
              <a:pathLst>
                <a:path extrusionOk="0" h="1914525" w="18002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>
              <a:off x="6464696" y="1280897"/>
              <a:ext cx="4250094" cy="3998744"/>
            </a:xfrm>
            <a:custGeom>
              <a:rect b="b" l="l" r="r" t="t"/>
              <a:pathLst>
                <a:path extrusionOk="0" h="1666875" w="1771650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>
              <a:off x="6572092" y="1577928"/>
              <a:ext cx="3907345" cy="3404644"/>
            </a:xfrm>
            <a:custGeom>
              <a:rect b="b" l="l" r="r" t="t"/>
              <a:pathLst>
                <a:path extrusionOk="0" h="1419225" w="162877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6446339" y="4996281"/>
              <a:ext cx="4044444" cy="868298"/>
            </a:xfrm>
            <a:custGeom>
              <a:rect b="b" l="l" r="r" t="t"/>
              <a:pathLst>
                <a:path extrusionOk="0" h="361950" w="1685925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>
              <a:off x="7715310" y="1593115"/>
              <a:ext cx="2775473" cy="3394037"/>
            </a:xfrm>
            <a:custGeom>
              <a:rect b="b" l="l" r="r" t="t"/>
              <a:pathLst>
                <a:path extrusionOk="0" h="3394037" w="2775473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7"/>
          <p:cNvSpPr/>
          <p:nvPr>
            <p:ph idx="2" type="pic"/>
          </p:nvPr>
        </p:nvSpPr>
        <p:spPr>
          <a:xfrm>
            <a:off x="7501708" y="648150"/>
            <a:ext cx="3485593" cy="31388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Images &amp; Contents Layout">
  <p:cSld name="16_Images &amp; Contents Layou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/>
          <p:nvPr>
            <p:ph idx="2" type="pic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" name="Google Shape;47;p18"/>
          <p:cNvSpPr/>
          <p:nvPr>
            <p:ph idx="3" type="pic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18"/>
          <p:cNvSpPr/>
          <p:nvPr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0"/>
          <p:cNvGrpSpPr/>
          <p:nvPr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54" name="Google Shape;54;p20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0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0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0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20"/>
          <p:cNvGrpSpPr/>
          <p:nvPr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63" name="Google Shape;63;p20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0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20"/>
          <p:cNvGrpSpPr/>
          <p:nvPr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72" name="Google Shape;72;p20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0"/>
          <p:cNvSpPr/>
          <p:nvPr>
            <p:ph idx="2" type="pic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20"/>
          <p:cNvSpPr/>
          <p:nvPr>
            <p:ph idx="3" type="pic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20"/>
          <p:cNvSpPr/>
          <p:nvPr>
            <p:ph idx="4" type="pic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4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r>
              <a:t/>
            </a:r>
            <a:endParaRPr b="0" i="0" sz="135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r>
              <a:t/>
            </a:r>
            <a:endParaRPr b="0" i="0" sz="135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r>
              <a:t/>
            </a:r>
            <a:endParaRPr b="0" i="0" sz="1351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/>
        </p:nvSpPr>
        <p:spPr>
          <a:xfrm>
            <a:off x="632226" y="3894525"/>
            <a:ext cx="5601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6000">
                <a:solidFill>
                  <a:schemeClr val="lt1"/>
                </a:solidFill>
              </a:rPr>
              <a:t>Employee Churn Analysis</a:t>
            </a:r>
            <a:endParaRPr i="1" sz="6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t/>
            </a:r>
            <a:endParaRPr b="1" sz="5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6"/>
          <p:cNvSpPr txBox="1"/>
          <p:nvPr/>
        </p:nvSpPr>
        <p:spPr>
          <a:xfrm>
            <a:off x="22625" y="1434025"/>
            <a:ext cx="925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1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1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>
            <a:off x="1196176" y="2047375"/>
            <a:ext cx="69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/>
        </p:nvSpPr>
        <p:spPr>
          <a:xfrm>
            <a:off x="262300" y="5433325"/>
            <a:ext cx="28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3078600" y="245700"/>
            <a:ext cx="6034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lt1"/>
                </a:solidFill>
              </a:rPr>
              <a:t>Comparing </a:t>
            </a:r>
            <a:r>
              <a:rPr b="1" lang="en-US" sz="2050">
                <a:solidFill>
                  <a:srgbClr val="FF0000"/>
                </a:solidFill>
              </a:rPr>
              <a:t>Left</a:t>
            </a:r>
            <a:r>
              <a:rPr lang="en-US" sz="2050">
                <a:solidFill>
                  <a:schemeClr val="lt1"/>
                </a:solidFill>
              </a:rPr>
              <a:t> and </a:t>
            </a:r>
            <a:r>
              <a:rPr b="1" lang="en-US" sz="2050">
                <a:solidFill>
                  <a:srgbClr val="00FF00"/>
                </a:solidFill>
              </a:rPr>
              <a:t>Stay</a:t>
            </a:r>
            <a:endParaRPr b="1" sz="2400">
              <a:solidFill>
                <a:srgbClr val="00FF00"/>
              </a:solidFill>
            </a:endParaRPr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400"/>
            <a:ext cx="11887199" cy="22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/>
        </p:nvSpPr>
        <p:spPr>
          <a:xfrm>
            <a:off x="-1" y="217717"/>
            <a:ext cx="12191121" cy="92333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8215125" y="2035675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RECENCY</a:t>
            </a:r>
            <a:endParaRPr/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1944872"/>
            <a:ext cx="69723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/>
        </p:nvSpPr>
        <p:spPr>
          <a:xfrm>
            <a:off x="-1" y="217717"/>
            <a:ext cx="12191100" cy="9234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8215125" y="2035675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FREQUENCY</a:t>
            </a:r>
            <a:endParaRPr/>
          </a:p>
        </p:txBody>
      </p:sp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325" y="1944917"/>
            <a:ext cx="66484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/>
        </p:nvSpPr>
        <p:spPr>
          <a:xfrm>
            <a:off x="-1" y="217717"/>
            <a:ext cx="12191100" cy="9234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950" y="1944942"/>
            <a:ext cx="67437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/>
        </p:nvSpPr>
        <p:spPr>
          <a:xfrm>
            <a:off x="-1" y="217717"/>
            <a:ext cx="12191100" cy="9234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50" y="1736450"/>
            <a:ext cx="10234127" cy="240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150" y="4146300"/>
            <a:ext cx="10234124" cy="240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/>
        </p:nvSpPr>
        <p:spPr>
          <a:xfrm>
            <a:off x="-1" y="217717"/>
            <a:ext cx="12191100" cy="9234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3603425" y="1872000"/>
            <a:ext cx="51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Correlation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40" name="Google Shape;3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800" y="2517000"/>
            <a:ext cx="84772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/>
        </p:nvSpPr>
        <p:spPr>
          <a:xfrm>
            <a:off x="-1" y="217717"/>
            <a:ext cx="12191100" cy="9234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7725975" y="2431525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%31</a:t>
            </a:r>
            <a:endParaRPr/>
          </a:p>
        </p:txBody>
      </p:sp>
      <p:sp>
        <p:nvSpPr>
          <p:cNvPr id="348" name="Google Shape;348;p41"/>
          <p:cNvSpPr txBox="1"/>
          <p:nvPr/>
        </p:nvSpPr>
        <p:spPr>
          <a:xfrm>
            <a:off x="6777150" y="2431525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%35</a:t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>
            <a:off x="3518625" y="2475888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%34</a:t>
            </a:r>
            <a:endParaRPr/>
          </a:p>
        </p:txBody>
      </p:sp>
      <p:sp>
        <p:nvSpPr>
          <p:cNvPr id="350" name="Google Shape;350;p41"/>
          <p:cNvSpPr txBox="1"/>
          <p:nvPr/>
        </p:nvSpPr>
        <p:spPr>
          <a:xfrm>
            <a:off x="3584675" y="2591725"/>
            <a:ext cx="5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47%</a:t>
            </a:r>
            <a:endParaRPr/>
          </a:p>
        </p:txBody>
      </p:sp>
      <p:sp>
        <p:nvSpPr>
          <p:cNvPr id="351" name="Google Shape;351;p41"/>
          <p:cNvSpPr txBox="1"/>
          <p:nvPr/>
        </p:nvSpPr>
        <p:spPr>
          <a:xfrm>
            <a:off x="6843150" y="2591725"/>
            <a:ext cx="5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31%</a:t>
            </a:r>
            <a:endParaRPr/>
          </a:p>
        </p:txBody>
      </p:sp>
      <p:sp>
        <p:nvSpPr>
          <p:cNvPr id="352" name="Google Shape;352;p41"/>
          <p:cNvSpPr txBox="1"/>
          <p:nvPr/>
        </p:nvSpPr>
        <p:spPr>
          <a:xfrm>
            <a:off x="7791975" y="2591725"/>
            <a:ext cx="5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22%</a:t>
            </a:r>
            <a:endParaRPr/>
          </a:p>
        </p:txBody>
      </p:sp>
      <p:pic>
        <p:nvPicPr>
          <p:cNvPr id="353" name="Google Shape;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800" y="2475900"/>
            <a:ext cx="8600817" cy="35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1"/>
          <p:cNvSpPr txBox="1"/>
          <p:nvPr/>
        </p:nvSpPr>
        <p:spPr>
          <a:xfrm>
            <a:off x="3571800" y="1820125"/>
            <a:ext cx="50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We checked their distribution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/>
        </p:nvSpPr>
        <p:spPr>
          <a:xfrm>
            <a:off x="2705196" y="250746"/>
            <a:ext cx="30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5705272" y="3743075"/>
            <a:ext cx="545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MODEL BUILDING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/>
        </p:nvSpPr>
        <p:spPr>
          <a:xfrm>
            <a:off x="336446" y="300871"/>
            <a:ext cx="30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5705272" y="3743075"/>
            <a:ext cx="5453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MODEL DEPLOYMENT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/>
        </p:nvSpPr>
        <p:spPr>
          <a:xfrm>
            <a:off x="5705272" y="3743075"/>
            <a:ext cx="545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NOTEBOOK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6498477" y="1836303"/>
            <a:ext cx="4777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endParaRPr b="1" i="0" sz="4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6599877" y="4207853"/>
            <a:ext cx="4777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Mentor</a:t>
            </a:r>
            <a:endParaRPr b="1" i="0" sz="4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8115750" y="4992950"/>
            <a:ext cx="1328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>
                <a:solidFill>
                  <a:srgbClr val="FFFFFF"/>
                </a:solidFill>
              </a:rPr>
              <a:t>Mary </a:t>
            </a:r>
            <a:endParaRPr b="0" i="0" sz="1867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7437176" y="2644050"/>
            <a:ext cx="2460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D1161 - Samet</a:t>
            </a:r>
            <a:endParaRPr b="1"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D1366 - Necip</a:t>
            </a:r>
            <a:endParaRPr b="1"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D1649 - Fatih</a:t>
            </a:r>
            <a:endParaRPr b="1"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400"/>
              <a:t>FEEDBACKS</a:t>
            </a:r>
            <a:endParaRPr sz="4200"/>
          </a:p>
        </p:txBody>
      </p:sp>
      <p:sp>
        <p:nvSpPr>
          <p:cNvPr id="377" name="Google Shape;377;p45"/>
          <p:cNvSpPr/>
          <p:nvPr/>
        </p:nvSpPr>
        <p:spPr>
          <a:xfrm>
            <a:off x="-14032" y="1882020"/>
            <a:ext cx="4727762" cy="2656337"/>
          </a:xfrm>
          <a:custGeom>
            <a:rect b="b" l="l" r="r" t="t"/>
            <a:pathLst>
              <a:path extrusionOk="0" h="5325757" w="9478806">
                <a:moveTo>
                  <a:pt x="0" y="5325757"/>
                </a:moveTo>
                <a:lnTo>
                  <a:pt x="4960434" y="5309946"/>
                </a:lnTo>
                <a:cubicBezTo>
                  <a:pt x="4896444" y="5002707"/>
                  <a:pt x="4881332" y="4564685"/>
                  <a:pt x="4659438" y="4337913"/>
                </a:cubicBezTo>
                <a:cubicBezTo>
                  <a:pt x="4561902" y="4218431"/>
                  <a:pt x="3857204" y="4625644"/>
                  <a:pt x="3554842" y="4411066"/>
                </a:cubicBezTo>
                <a:cubicBezTo>
                  <a:pt x="3232973" y="4162349"/>
                  <a:pt x="3489006" y="3833165"/>
                  <a:pt x="3415854" y="3745382"/>
                </a:cubicBezTo>
                <a:cubicBezTo>
                  <a:pt x="3357332" y="3696614"/>
                  <a:pt x="3254232" y="3646108"/>
                  <a:pt x="3240289" y="3599078"/>
                </a:cubicBezTo>
                <a:cubicBezTo>
                  <a:pt x="3221144" y="3557625"/>
                  <a:pt x="3247266" y="3507120"/>
                  <a:pt x="3277915" y="3470193"/>
                </a:cubicBezTo>
                <a:lnTo>
                  <a:pt x="3177241" y="3362205"/>
                </a:lnTo>
                <a:cubicBezTo>
                  <a:pt x="3134775" y="3284755"/>
                  <a:pt x="3250742" y="3157511"/>
                  <a:pt x="3280703" y="3057428"/>
                </a:cubicBezTo>
                <a:cubicBezTo>
                  <a:pt x="3133578" y="2977878"/>
                  <a:pt x="2895919" y="2939068"/>
                  <a:pt x="2839329" y="2818778"/>
                </a:cubicBezTo>
                <a:cubicBezTo>
                  <a:pt x="2790886" y="2691462"/>
                  <a:pt x="3321867" y="2374024"/>
                  <a:pt x="3386593" y="1975104"/>
                </a:cubicBezTo>
                <a:cubicBezTo>
                  <a:pt x="3336352" y="266534"/>
                  <a:pt x="4752773" y="11046"/>
                  <a:pt x="5354382" y="0"/>
                </a:cubicBezTo>
                <a:cubicBezTo>
                  <a:pt x="6336948" y="-24"/>
                  <a:pt x="7917045" y="647274"/>
                  <a:pt x="7432949" y="2543951"/>
                </a:cubicBezTo>
                <a:cubicBezTo>
                  <a:pt x="7246569" y="3037075"/>
                  <a:pt x="6682229" y="3622783"/>
                  <a:pt x="6751585" y="3928262"/>
                </a:cubicBezTo>
                <a:cubicBezTo>
                  <a:pt x="6822661" y="4327448"/>
                  <a:pt x="7066799" y="4955448"/>
                  <a:pt x="7174089" y="5313893"/>
                </a:cubicBezTo>
                <a:cubicBezTo>
                  <a:pt x="7573485" y="5320190"/>
                  <a:pt x="8283636" y="5316918"/>
                  <a:pt x="9478806" y="5313143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4708795" y="1882020"/>
            <a:ext cx="3466610" cy="2651418"/>
          </a:xfrm>
          <a:custGeom>
            <a:rect b="b" l="l" r="r" t="t"/>
            <a:pathLst>
              <a:path extrusionOk="0" h="5315896" w="6950292">
                <a:moveTo>
                  <a:pt x="0" y="5315896"/>
                </a:moveTo>
                <a:lnTo>
                  <a:pt x="2215850" y="5309946"/>
                </a:lnTo>
                <a:cubicBezTo>
                  <a:pt x="2151860" y="5002707"/>
                  <a:pt x="2136748" y="4564685"/>
                  <a:pt x="1914854" y="4337913"/>
                </a:cubicBezTo>
                <a:cubicBezTo>
                  <a:pt x="1817318" y="4218431"/>
                  <a:pt x="1112620" y="4625644"/>
                  <a:pt x="810258" y="4411066"/>
                </a:cubicBezTo>
                <a:cubicBezTo>
                  <a:pt x="488389" y="4162349"/>
                  <a:pt x="744422" y="3833165"/>
                  <a:pt x="671270" y="3745382"/>
                </a:cubicBezTo>
                <a:cubicBezTo>
                  <a:pt x="612748" y="3696614"/>
                  <a:pt x="509648" y="3646108"/>
                  <a:pt x="495705" y="3599078"/>
                </a:cubicBezTo>
                <a:cubicBezTo>
                  <a:pt x="476560" y="3557625"/>
                  <a:pt x="502682" y="3507120"/>
                  <a:pt x="533331" y="3470193"/>
                </a:cubicBezTo>
                <a:lnTo>
                  <a:pt x="432657" y="3362205"/>
                </a:lnTo>
                <a:cubicBezTo>
                  <a:pt x="390191" y="3284755"/>
                  <a:pt x="506158" y="3157511"/>
                  <a:pt x="536119" y="3057428"/>
                </a:cubicBezTo>
                <a:cubicBezTo>
                  <a:pt x="388994" y="2977878"/>
                  <a:pt x="151335" y="2939068"/>
                  <a:pt x="94745" y="2818778"/>
                </a:cubicBezTo>
                <a:cubicBezTo>
                  <a:pt x="46302" y="2691462"/>
                  <a:pt x="577283" y="2374024"/>
                  <a:pt x="642009" y="1975104"/>
                </a:cubicBezTo>
                <a:cubicBezTo>
                  <a:pt x="591768" y="266534"/>
                  <a:pt x="2008189" y="11046"/>
                  <a:pt x="2609798" y="0"/>
                </a:cubicBezTo>
                <a:cubicBezTo>
                  <a:pt x="3592364" y="-24"/>
                  <a:pt x="5172461" y="647274"/>
                  <a:pt x="4688365" y="2543951"/>
                </a:cubicBezTo>
                <a:cubicBezTo>
                  <a:pt x="4501985" y="3037075"/>
                  <a:pt x="3937645" y="3622783"/>
                  <a:pt x="4007001" y="3928262"/>
                </a:cubicBezTo>
                <a:cubicBezTo>
                  <a:pt x="4078077" y="4327448"/>
                  <a:pt x="4322215" y="4955448"/>
                  <a:pt x="4429505" y="5313893"/>
                </a:cubicBezTo>
                <a:lnTo>
                  <a:pt x="6950292" y="5306090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5"/>
          <p:cNvSpPr/>
          <p:nvPr/>
        </p:nvSpPr>
        <p:spPr>
          <a:xfrm>
            <a:off x="8116210" y="1882022"/>
            <a:ext cx="4075790" cy="2653311"/>
          </a:xfrm>
          <a:custGeom>
            <a:rect b="b" l="l" r="r" t="t"/>
            <a:pathLst>
              <a:path extrusionOk="0" h="5319689" w="8171655">
                <a:moveTo>
                  <a:pt x="96236" y="5305319"/>
                </a:moveTo>
                <a:lnTo>
                  <a:pt x="2124225" y="5309946"/>
                </a:lnTo>
                <a:cubicBezTo>
                  <a:pt x="2060235" y="5002707"/>
                  <a:pt x="2045123" y="4564685"/>
                  <a:pt x="1823229" y="4337913"/>
                </a:cubicBezTo>
                <a:cubicBezTo>
                  <a:pt x="1725693" y="4218431"/>
                  <a:pt x="1020995" y="4625644"/>
                  <a:pt x="718633" y="4411066"/>
                </a:cubicBezTo>
                <a:cubicBezTo>
                  <a:pt x="396764" y="4162349"/>
                  <a:pt x="652797" y="3833165"/>
                  <a:pt x="579645" y="3745382"/>
                </a:cubicBezTo>
                <a:cubicBezTo>
                  <a:pt x="521123" y="3696614"/>
                  <a:pt x="418023" y="3646108"/>
                  <a:pt x="404080" y="3599078"/>
                </a:cubicBezTo>
                <a:cubicBezTo>
                  <a:pt x="384935" y="3557625"/>
                  <a:pt x="411057" y="3507120"/>
                  <a:pt x="441706" y="3470193"/>
                </a:cubicBezTo>
                <a:lnTo>
                  <a:pt x="341032" y="3362205"/>
                </a:lnTo>
                <a:cubicBezTo>
                  <a:pt x="298566" y="3284755"/>
                  <a:pt x="414533" y="3157511"/>
                  <a:pt x="444494" y="3057428"/>
                </a:cubicBezTo>
                <a:cubicBezTo>
                  <a:pt x="297369" y="2977878"/>
                  <a:pt x="59710" y="2939068"/>
                  <a:pt x="3120" y="2818778"/>
                </a:cubicBezTo>
                <a:cubicBezTo>
                  <a:pt x="-45323" y="2691462"/>
                  <a:pt x="485658" y="2374024"/>
                  <a:pt x="550384" y="1975104"/>
                </a:cubicBezTo>
                <a:cubicBezTo>
                  <a:pt x="500143" y="266534"/>
                  <a:pt x="1916564" y="11046"/>
                  <a:pt x="2518173" y="0"/>
                </a:cubicBezTo>
                <a:cubicBezTo>
                  <a:pt x="3500739" y="-24"/>
                  <a:pt x="5080836" y="647274"/>
                  <a:pt x="4596740" y="2543951"/>
                </a:cubicBezTo>
                <a:cubicBezTo>
                  <a:pt x="4410360" y="3037075"/>
                  <a:pt x="3846020" y="3622783"/>
                  <a:pt x="3915376" y="3928262"/>
                </a:cubicBezTo>
                <a:cubicBezTo>
                  <a:pt x="3986452" y="4327448"/>
                  <a:pt x="4230590" y="4955448"/>
                  <a:pt x="4337880" y="5313893"/>
                </a:cubicBezTo>
                <a:lnTo>
                  <a:pt x="8171655" y="5319689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45"/>
          <p:cNvGrpSpPr/>
          <p:nvPr/>
        </p:nvGrpSpPr>
        <p:grpSpPr>
          <a:xfrm>
            <a:off x="2376292" y="2232386"/>
            <a:ext cx="811469" cy="1500829"/>
            <a:chOff x="1599810" y="2276872"/>
            <a:chExt cx="811469" cy="1500828"/>
          </a:xfrm>
        </p:grpSpPr>
        <p:sp>
          <p:nvSpPr>
            <p:cNvPr id="381" name="Google Shape;381;p45"/>
            <p:cNvSpPr/>
            <p:nvPr/>
          </p:nvSpPr>
          <p:spPr>
            <a:xfrm>
              <a:off x="1599810" y="2276872"/>
              <a:ext cx="811469" cy="1058995"/>
            </a:xfrm>
            <a:custGeom>
              <a:rect b="b" l="l" r="r" t="t"/>
              <a:pathLst>
                <a:path extrusionOk="0" h="1471576" w="1127615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1762088" y="3471801"/>
              <a:ext cx="305899" cy="3058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45"/>
          <p:cNvGrpSpPr/>
          <p:nvPr/>
        </p:nvGrpSpPr>
        <p:grpSpPr>
          <a:xfrm>
            <a:off x="5831312" y="2165012"/>
            <a:ext cx="350597" cy="1572101"/>
            <a:chOff x="7308304" y="2483962"/>
            <a:chExt cx="350596" cy="1572100"/>
          </a:xfrm>
        </p:grpSpPr>
        <p:sp>
          <p:nvSpPr>
            <p:cNvPr id="384" name="Google Shape;384;p45"/>
            <p:cNvSpPr/>
            <p:nvPr/>
          </p:nvSpPr>
          <p:spPr>
            <a:xfrm rot="10800000">
              <a:off x="7308304" y="2636912"/>
              <a:ext cx="350596" cy="987838"/>
            </a:xfrm>
            <a:prstGeom prst="trapezoid">
              <a:avLst>
                <a:gd fmla="val 1950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7309104" y="2483962"/>
              <a:ext cx="349796" cy="3058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7330652" y="3750163"/>
              <a:ext cx="305899" cy="3058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45"/>
          <p:cNvGrpSpPr/>
          <p:nvPr/>
        </p:nvGrpSpPr>
        <p:grpSpPr>
          <a:xfrm>
            <a:off x="8747682" y="2165014"/>
            <a:ext cx="1305367" cy="1645546"/>
            <a:chOff x="6804248" y="2144238"/>
            <a:chExt cx="1305367" cy="1645545"/>
          </a:xfrm>
        </p:grpSpPr>
        <p:sp>
          <p:nvSpPr>
            <p:cNvPr id="388" name="Google Shape;388;p45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5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5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5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5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5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45"/>
          <p:cNvSpPr/>
          <p:nvPr/>
        </p:nvSpPr>
        <p:spPr>
          <a:xfrm>
            <a:off x="2671992" y="4181456"/>
            <a:ext cx="634245" cy="634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"/>
          <p:cNvSpPr/>
          <p:nvPr/>
        </p:nvSpPr>
        <p:spPr>
          <a:xfrm>
            <a:off x="6026702" y="4167312"/>
            <a:ext cx="634245" cy="6342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5"/>
          <p:cNvSpPr/>
          <p:nvPr/>
        </p:nvSpPr>
        <p:spPr>
          <a:xfrm>
            <a:off x="9386664" y="4226592"/>
            <a:ext cx="634245" cy="6342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5"/>
          <p:cNvSpPr/>
          <p:nvPr/>
        </p:nvSpPr>
        <p:spPr>
          <a:xfrm rot="8369018">
            <a:off x="9478848" y="4343842"/>
            <a:ext cx="395018" cy="398781"/>
          </a:xfrm>
          <a:custGeom>
            <a:rect b="b" l="l" r="r" t="t"/>
            <a:pathLst>
              <a:path extrusionOk="0" h="4453092" w="4411086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5"/>
          <p:cNvSpPr/>
          <p:nvPr/>
        </p:nvSpPr>
        <p:spPr>
          <a:xfrm rot="10800000">
            <a:off x="2799456" y="4330667"/>
            <a:ext cx="379318" cy="398781"/>
          </a:xfrm>
          <a:custGeom>
            <a:rect b="b" l="l" r="r" t="t"/>
            <a:pathLst>
              <a:path extrusionOk="0" h="3941586" w="3749229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5"/>
          <p:cNvSpPr/>
          <p:nvPr/>
        </p:nvSpPr>
        <p:spPr>
          <a:xfrm>
            <a:off x="6198012" y="4314578"/>
            <a:ext cx="310789" cy="367997"/>
          </a:xfrm>
          <a:custGeom>
            <a:rect b="b" l="l" r="r" t="t"/>
            <a:pathLst>
              <a:path extrusionOk="0" h="3943576" w="3330520">
                <a:moveTo>
                  <a:pt x="91343" y="3355066"/>
                </a:moveTo>
                <a:lnTo>
                  <a:pt x="476428" y="3355066"/>
                </a:lnTo>
                <a:cubicBezTo>
                  <a:pt x="526871" y="3355066"/>
                  <a:pt x="567771" y="3405814"/>
                  <a:pt x="567771" y="3468422"/>
                </a:cubicBezTo>
                <a:cubicBezTo>
                  <a:pt x="567771" y="3531030"/>
                  <a:pt x="526871" y="3581777"/>
                  <a:pt x="476428" y="3581777"/>
                </a:cubicBezTo>
                <a:lnTo>
                  <a:pt x="91343" y="3581777"/>
                </a:lnTo>
                <a:cubicBezTo>
                  <a:pt x="40900" y="3581777"/>
                  <a:pt x="0" y="3531030"/>
                  <a:pt x="0" y="3468422"/>
                </a:cubicBezTo>
                <a:cubicBezTo>
                  <a:pt x="0" y="3405814"/>
                  <a:pt x="40900" y="3355066"/>
                  <a:pt x="91343" y="3355066"/>
                </a:cubicBezTo>
                <a:close/>
                <a:moveTo>
                  <a:pt x="91343" y="2927098"/>
                </a:moveTo>
                <a:lnTo>
                  <a:pt x="476428" y="2927098"/>
                </a:lnTo>
                <a:cubicBezTo>
                  <a:pt x="526871" y="2927098"/>
                  <a:pt x="567771" y="2977846"/>
                  <a:pt x="567771" y="3040454"/>
                </a:cubicBezTo>
                <a:cubicBezTo>
                  <a:pt x="567771" y="3103062"/>
                  <a:pt x="526871" y="3153809"/>
                  <a:pt x="476428" y="3153809"/>
                </a:cubicBezTo>
                <a:lnTo>
                  <a:pt x="91343" y="3153809"/>
                </a:lnTo>
                <a:cubicBezTo>
                  <a:pt x="40900" y="3153809"/>
                  <a:pt x="0" y="3103062"/>
                  <a:pt x="0" y="3040454"/>
                </a:cubicBezTo>
                <a:cubicBezTo>
                  <a:pt x="0" y="2977846"/>
                  <a:pt x="40900" y="2927098"/>
                  <a:pt x="91343" y="2927098"/>
                </a:cubicBezTo>
                <a:close/>
                <a:moveTo>
                  <a:pt x="91343" y="2499128"/>
                </a:moveTo>
                <a:lnTo>
                  <a:pt x="476428" y="2499128"/>
                </a:lnTo>
                <a:cubicBezTo>
                  <a:pt x="526871" y="2499128"/>
                  <a:pt x="567771" y="2549876"/>
                  <a:pt x="567771" y="2612484"/>
                </a:cubicBezTo>
                <a:cubicBezTo>
                  <a:pt x="567771" y="2675092"/>
                  <a:pt x="526871" y="2725839"/>
                  <a:pt x="476428" y="2725839"/>
                </a:cubicBezTo>
                <a:lnTo>
                  <a:pt x="91343" y="2725839"/>
                </a:lnTo>
                <a:cubicBezTo>
                  <a:pt x="40900" y="2725839"/>
                  <a:pt x="0" y="2675092"/>
                  <a:pt x="0" y="2612484"/>
                </a:cubicBezTo>
                <a:cubicBezTo>
                  <a:pt x="0" y="2549876"/>
                  <a:pt x="40900" y="2499128"/>
                  <a:pt x="91343" y="2499128"/>
                </a:cubicBezTo>
                <a:close/>
                <a:moveTo>
                  <a:pt x="91343" y="2071158"/>
                </a:moveTo>
                <a:lnTo>
                  <a:pt x="476428" y="2071158"/>
                </a:lnTo>
                <a:cubicBezTo>
                  <a:pt x="526871" y="2071158"/>
                  <a:pt x="567771" y="2121906"/>
                  <a:pt x="567771" y="2184514"/>
                </a:cubicBezTo>
                <a:cubicBezTo>
                  <a:pt x="567771" y="2247122"/>
                  <a:pt x="526871" y="2297869"/>
                  <a:pt x="476428" y="2297869"/>
                </a:cubicBezTo>
                <a:lnTo>
                  <a:pt x="91343" y="2297869"/>
                </a:lnTo>
                <a:cubicBezTo>
                  <a:pt x="40900" y="2297869"/>
                  <a:pt x="0" y="2247122"/>
                  <a:pt x="0" y="2184514"/>
                </a:cubicBezTo>
                <a:cubicBezTo>
                  <a:pt x="0" y="2121906"/>
                  <a:pt x="40900" y="2071158"/>
                  <a:pt x="91343" y="2071158"/>
                </a:cubicBezTo>
                <a:close/>
                <a:moveTo>
                  <a:pt x="2956837" y="1826561"/>
                </a:moveTo>
                <a:cubicBezTo>
                  <a:pt x="3052271" y="1826561"/>
                  <a:pt x="3129635" y="1903925"/>
                  <a:pt x="3129635" y="1999359"/>
                </a:cubicBezTo>
                <a:cubicBezTo>
                  <a:pt x="3129635" y="2094793"/>
                  <a:pt x="3052271" y="2172157"/>
                  <a:pt x="2956837" y="2172157"/>
                </a:cubicBezTo>
                <a:cubicBezTo>
                  <a:pt x="2861403" y="2172157"/>
                  <a:pt x="2784039" y="2094793"/>
                  <a:pt x="2784039" y="1999359"/>
                </a:cubicBezTo>
                <a:cubicBezTo>
                  <a:pt x="2784039" y="1903925"/>
                  <a:pt x="2861403" y="1826561"/>
                  <a:pt x="2956837" y="1826561"/>
                </a:cubicBezTo>
                <a:close/>
                <a:moveTo>
                  <a:pt x="2740566" y="1654736"/>
                </a:moveTo>
                <a:cubicBezTo>
                  <a:pt x="2653631" y="1654736"/>
                  <a:pt x="2583156" y="1725211"/>
                  <a:pt x="2583156" y="1812146"/>
                </a:cubicBezTo>
                <a:lnTo>
                  <a:pt x="2583156" y="2186573"/>
                </a:lnTo>
                <a:cubicBezTo>
                  <a:pt x="2583156" y="2273508"/>
                  <a:pt x="2653631" y="2343983"/>
                  <a:pt x="2740566" y="2343983"/>
                </a:cubicBezTo>
                <a:lnTo>
                  <a:pt x="3330519" y="2343983"/>
                </a:lnTo>
                <a:lnTo>
                  <a:pt x="3330519" y="1654736"/>
                </a:lnTo>
                <a:close/>
                <a:moveTo>
                  <a:pt x="91343" y="1643188"/>
                </a:moveTo>
                <a:lnTo>
                  <a:pt x="476428" y="1643188"/>
                </a:lnTo>
                <a:cubicBezTo>
                  <a:pt x="526871" y="1643188"/>
                  <a:pt x="567771" y="1693936"/>
                  <a:pt x="567771" y="1756544"/>
                </a:cubicBezTo>
                <a:cubicBezTo>
                  <a:pt x="567771" y="1819152"/>
                  <a:pt x="526871" y="1869899"/>
                  <a:pt x="476428" y="1869899"/>
                </a:cubicBezTo>
                <a:lnTo>
                  <a:pt x="91343" y="1869899"/>
                </a:lnTo>
                <a:cubicBezTo>
                  <a:pt x="40900" y="1869899"/>
                  <a:pt x="0" y="1819152"/>
                  <a:pt x="0" y="1756544"/>
                </a:cubicBezTo>
                <a:cubicBezTo>
                  <a:pt x="0" y="1693936"/>
                  <a:pt x="40900" y="1643188"/>
                  <a:pt x="91343" y="1643188"/>
                </a:cubicBezTo>
                <a:close/>
                <a:moveTo>
                  <a:pt x="91343" y="1215218"/>
                </a:moveTo>
                <a:lnTo>
                  <a:pt x="476428" y="1215218"/>
                </a:lnTo>
                <a:cubicBezTo>
                  <a:pt x="526871" y="1215218"/>
                  <a:pt x="567771" y="1265966"/>
                  <a:pt x="567771" y="1328574"/>
                </a:cubicBezTo>
                <a:cubicBezTo>
                  <a:pt x="567771" y="1391182"/>
                  <a:pt x="526871" y="1441929"/>
                  <a:pt x="476428" y="1441929"/>
                </a:cubicBezTo>
                <a:lnTo>
                  <a:pt x="91343" y="1441929"/>
                </a:lnTo>
                <a:cubicBezTo>
                  <a:pt x="40900" y="1441929"/>
                  <a:pt x="0" y="1391182"/>
                  <a:pt x="0" y="1328574"/>
                </a:cubicBezTo>
                <a:cubicBezTo>
                  <a:pt x="0" y="1265966"/>
                  <a:pt x="40900" y="1215218"/>
                  <a:pt x="91343" y="1215218"/>
                </a:cubicBezTo>
                <a:close/>
                <a:moveTo>
                  <a:pt x="91343" y="787248"/>
                </a:moveTo>
                <a:lnTo>
                  <a:pt x="476428" y="787248"/>
                </a:lnTo>
                <a:cubicBezTo>
                  <a:pt x="526871" y="787248"/>
                  <a:pt x="567771" y="837996"/>
                  <a:pt x="567771" y="900604"/>
                </a:cubicBezTo>
                <a:cubicBezTo>
                  <a:pt x="567771" y="963212"/>
                  <a:pt x="526871" y="1013959"/>
                  <a:pt x="476428" y="1013959"/>
                </a:cubicBezTo>
                <a:lnTo>
                  <a:pt x="91343" y="1013959"/>
                </a:lnTo>
                <a:cubicBezTo>
                  <a:pt x="40900" y="1013959"/>
                  <a:pt x="0" y="963212"/>
                  <a:pt x="0" y="900604"/>
                </a:cubicBezTo>
                <a:cubicBezTo>
                  <a:pt x="0" y="837996"/>
                  <a:pt x="40900" y="787248"/>
                  <a:pt x="91343" y="787248"/>
                </a:cubicBezTo>
                <a:close/>
                <a:moveTo>
                  <a:pt x="91343" y="359278"/>
                </a:moveTo>
                <a:lnTo>
                  <a:pt x="476428" y="359278"/>
                </a:lnTo>
                <a:cubicBezTo>
                  <a:pt x="526871" y="359278"/>
                  <a:pt x="567771" y="410026"/>
                  <a:pt x="567771" y="472634"/>
                </a:cubicBezTo>
                <a:cubicBezTo>
                  <a:pt x="567771" y="535241"/>
                  <a:pt x="526871" y="585989"/>
                  <a:pt x="476428" y="585989"/>
                </a:cubicBezTo>
                <a:lnTo>
                  <a:pt x="91343" y="585989"/>
                </a:lnTo>
                <a:cubicBezTo>
                  <a:pt x="40900" y="585989"/>
                  <a:pt x="0" y="535241"/>
                  <a:pt x="0" y="472634"/>
                </a:cubicBezTo>
                <a:cubicBezTo>
                  <a:pt x="0" y="410026"/>
                  <a:pt x="40900" y="359278"/>
                  <a:pt x="91343" y="359278"/>
                </a:cubicBezTo>
                <a:close/>
                <a:moveTo>
                  <a:pt x="750244" y="0"/>
                </a:moveTo>
                <a:lnTo>
                  <a:pt x="2814452" y="0"/>
                </a:lnTo>
                <a:cubicBezTo>
                  <a:pt x="3099468" y="0"/>
                  <a:pt x="3330520" y="231052"/>
                  <a:pt x="3330520" y="516068"/>
                </a:cubicBezTo>
                <a:lnTo>
                  <a:pt x="3330520" y="3427508"/>
                </a:lnTo>
                <a:cubicBezTo>
                  <a:pt x="3330520" y="3712524"/>
                  <a:pt x="3099468" y="3943576"/>
                  <a:pt x="2814452" y="3943576"/>
                </a:cubicBezTo>
                <a:lnTo>
                  <a:pt x="750244" y="3943576"/>
                </a:lnTo>
                <a:cubicBezTo>
                  <a:pt x="577386" y="3943576"/>
                  <a:pt x="424378" y="3858590"/>
                  <a:pt x="331698" y="3727422"/>
                </a:cubicBezTo>
                <a:lnTo>
                  <a:pt x="579614" y="3727422"/>
                </a:lnTo>
                <a:cubicBezTo>
                  <a:pt x="660851" y="3727422"/>
                  <a:pt x="726722" y="3628530"/>
                  <a:pt x="726722" y="3506525"/>
                </a:cubicBezTo>
                <a:cubicBezTo>
                  <a:pt x="726722" y="3399298"/>
                  <a:pt x="675843" y="3309924"/>
                  <a:pt x="608330" y="3289974"/>
                </a:cubicBezTo>
                <a:cubicBezTo>
                  <a:pt x="675843" y="3270025"/>
                  <a:pt x="726722" y="3180650"/>
                  <a:pt x="726722" y="3073424"/>
                </a:cubicBezTo>
                <a:cubicBezTo>
                  <a:pt x="726722" y="2966194"/>
                  <a:pt x="675840" y="2876817"/>
                  <a:pt x="608324" y="2856872"/>
                </a:cubicBezTo>
                <a:cubicBezTo>
                  <a:pt x="675840" y="2836927"/>
                  <a:pt x="726722" y="2747551"/>
                  <a:pt x="726722" y="2640321"/>
                </a:cubicBezTo>
                <a:cubicBezTo>
                  <a:pt x="726722" y="2533091"/>
                  <a:pt x="675839" y="2443714"/>
                  <a:pt x="608323" y="2423769"/>
                </a:cubicBezTo>
                <a:cubicBezTo>
                  <a:pt x="675839" y="2403824"/>
                  <a:pt x="726722" y="2314448"/>
                  <a:pt x="726722" y="2207218"/>
                </a:cubicBezTo>
                <a:cubicBezTo>
                  <a:pt x="726722" y="2099988"/>
                  <a:pt x="675840" y="2010611"/>
                  <a:pt x="608324" y="1990666"/>
                </a:cubicBezTo>
                <a:cubicBezTo>
                  <a:pt x="675840" y="1970721"/>
                  <a:pt x="726722" y="1881345"/>
                  <a:pt x="726722" y="1774115"/>
                </a:cubicBezTo>
                <a:cubicBezTo>
                  <a:pt x="726722" y="1666885"/>
                  <a:pt x="675840" y="1577508"/>
                  <a:pt x="608323" y="1557563"/>
                </a:cubicBezTo>
                <a:cubicBezTo>
                  <a:pt x="675840" y="1537618"/>
                  <a:pt x="726722" y="1448242"/>
                  <a:pt x="726722" y="1341012"/>
                </a:cubicBezTo>
                <a:cubicBezTo>
                  <a:pt x="726722" y="1233782"/>
                  <a:pt x="675840" y="1144405"/>
                  <a:pt x="608324" y="1124460"/>
                </a:cubicBezTo>
                <a:cubicBezTo>
                  <a:pt x="675840" y="1104515"/>
                  <a:pt x="726722" y="1015139"/>
                  <a:pt x="726722" y="907909"/>
                </a:cubicBezTo>
                <a:cubicBezTo>
                  <a:pt x="726722" y="800679"/>
                  <a:pt x="675840" y="711302"/>
                  <a:pt x="608324" y="691357"/>
                </a:cubicBezTo>
                <a:cubicBezTo>
                  <a:pt x="675840" y="671412"/>
                  <a:pt x="726722" y="582035"/>
                  <a:pt x="726722" y="474806"/>
                </a:cubicBezTo>
                <a:cubicBezTo>
                  <a:pt x="726722" y="352801"/>
                  <a:pt x="660851" y="253908"/>
                  <a:pt x="579614" y="253908"/>
                </a:cubicBezTo>
                <a:lnTo>
                  <a:pt x="307995" y="253908"/>
                </a:lnTo>
                <a:cubicBezTo>
                  <a:pt x="396188" y="101469"/>
                  <a:pt x="561367" y="0"/>
                  <a:pt x="7502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6"/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943372" y="700291"/>
            <a:ext cx="621847" cy="1013121"/>
          </a:xfrm>
          <a:custGeom>
            <a:rect b="b" l="l" r="r" t="t"/>
            <a:pathLst>
              <a:path extrusionOk="0" h="2202877" w="1352112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943372" y="2210714"/>
            <a:ext cx="621847" cy="1013121"/>
          </a:xfrm>
          <a:custGeom>
            <a:rect b="b" l="l" r="r" t="t"/>
            <a:pathLst>
              <a:path extrusionOk="0" h="2202877" w="1352112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943372" y="3721137"/>
            <a:ext cx="621847" cy="1013121"/>
          </a:xfrm>
          <a:custGeom>
            <a:rect b="b" l="l" r="r" t="t"/>
            <a:pathLst>
              <a:path extrusionOk="0" h="2202877" w="1352112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943372" y="5231560"/>
            <a:ext cx="621847" cy="1013121"/>
          </a:xfrm>
          <a:custGeom>
            <a:rect b="b" l="l" r="r" t="t"/>
            <a:pathLst>
              <a:path extrusionOk="0" h="2202877" w="1352112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7987350" y="263975"/>
            <a:ext cx="339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28"/>
          <p:cNvGrpSpPr/>
          <p:nvPr/>
        </p:nvGrpSpPr>
        <p:grpSpPr>
          <a:xfrm>
            <a:off x="885927" y="770311"/>
            <a:ext cx="5897951" cy="5071137"/>
            <a:chOff x="885927" y="993497"/>
            <a:chExt cx="5897951" cy="5071137"/>
          </a:xfrm>
        </p:grpSpPr>
        <p:grpSp>
          <p:nvGrpSpPr>
            <p:cNvPr id="124" name="Google Shape;124;p28"/>
            <p:cNvGrpSpPr/>
            <p:nvPr/>
          </p:nvGrpSpPr>
          <p:grpSpPr>
            <a:xfrm>
              <a:off x="885927" y="993497"/>
              <a:ext cx="5897951" cy="583356"/>
              <a:chOff x="4330540" y="2116846"/>
              <a:chExt cx="5897951" cy="583356"/>
            </a:xfrm>
          </p:grpSpPr>
          <p:sp>
            <p:nvSpPr>
              <p:cNvPr id="125" name="Google Shape;125;p28"/>
              <p:cNvSpPr txBox="1"/>
              <p:nvPr/>
            </p:nvSpPr>
            <p:spPr>
              <a:xfrm>
                <a:off x="4330540" y="2116846"/>
                <a:ext cx="736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b="1" i="0" sz="2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8"/>
              <p:cNvSpPr txBox="1"/>
              <p:nvPr/>
            </p:nvSpPr>
            <p:spPr>
              <a:xfrm>
                <a:off x="5419791" y="2192302"/>
                <a:ext cx="4808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Data Cleaning &amp; EDA</a:t>
                </a:r>
                <a:endParaRPr b="1" i="0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28"/>
            <p:cNvGrpSpPr/>
            <p:nvPr/>
          </p:nvGrpSpPr>
          <p:grpSpPr>
            <a:xfrm>
              <a:off x="885927" y="2509476"/>
              <a:ext cx="5897951" cy="583356"/>
              <a:chOff x="4338560" y="2116846"/>
              <a:chExt cx="5897951" cy="583356"/>
            </a:xfrm>
          </p:grpSpPr>
          <p:sp>
            <p:nvSpPr>
              <p:cNvPr id="128" name="Google Shape;128;p28"/>
              <p:cNvSpPr txBox="1"/>
              <p:nvPr/>
            </p:nvSpPr>
            <p:spPr>
              <a:xfrm>
                <a:off x="4338560" y="2116846"/>
                <a:ext cx="736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b="1" i="0" sz="2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8"/>
              <p:cNvSpPr txBox="1"/>
              <p:nvPr/>
            </p:nvSpPr>
            <p:spPr>
              <a:xfrm>
                <a:off x="5427811" y="2192302"/>
                <a:ext cx="4808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700"/>
                  <a:buFont typeface="Arial"/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Data Visualization</a:t>
                </a:r>
                <a:endParaRPr b="1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28"/>
            <p:cNvGrpSpPr/>
            <p:nvPr/>
          </p:nvGrpSpPr>
          <p:grpSpPr>
            <a:xfrm>
              <a:off x="885927" y="4025455"/>
              <a:ext cx="5897951" cy="583356"/>
              <a:chOff x="4346580" y="2116846"/>
              <a:chExt cx="5897951" cy="583356"/>
            </a:xfrm>
          </p:grpSpPr>
          <p:sp>
            <p:nvSpPr>
              <p:cNvPr id="131" name="Google Shape;131;p28"/>
              <p:cNvSpPr txBox="1"/>
              <p:nvPr/>
            </p:nvSpPr>
            <p:spPr>
              <a:xfrm>
                <a:off x="4346580" y="2116846"/>
                <a:ext cx="736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b="1" i="0" sz="2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8"/>
              <p:cNvSpPr txBox="1"/>
              <p:nvPr/>
            </p:nvSpPr>
            <p:spPr>
              <a:xfrm>
                <a:off x="5435831" y="2192302"/>
                <a:ext cx="4808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700"/>
                  <a:buFont typeface="Arial"/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Model Building</a:t>
                </a:r>
                <a:endParaRPr b="1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28"/>
            <p:cNvGrpSpPr/>
            <p:nvPr/>
          </p:nvGrpSpPr>
          <p:grpSpPr>
            <a:xfrm>
              <a:off x="885927" y="5540690"/>
              <a:ext cx="5897951" cy="523944"/>
              <a:chOff x="4354600" y="2116102"/>
              <a:chExt cx="5897951" cy="523944"/>
            </a:xfrm>
          </p:grpSpPr>
          <p:sp>
            <p:nvSpPr>
              <p:cNvPr id="134" name="Google Shape;134;p28"/>
              <p:cNvSpPr txBox="1"/>
              <p:nvPr/>
            </p:nvSpPr>
            <p:spPr>
              <a:xfrm>
                <a:off x="4354600" y="2116846"/>
                <a:ext cx="736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b="1" i="0" sz="2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8"/>
              <p:cNvSpPr txBox="1"/>
              <p:nvPr/>
            </p:nvSpPr>
            <p:spPr>
              <a:xfrm>
                <a:off x="5443851" y="2116102"/>
                <a:ext cx="4808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Model Deployment</a:t>
                </a:r>
                <a:endParaRPr b="1" sz="2700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9"/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141" name="Google Shape;141;p29"/>
            <p:cNvSpPr/>
            <p:nvPr/>
          </p:nvSpPr>
          <p:spPr>
            <a:xfrm>
              <a:off x="7794281" y="1756756"/>
              <a:ext cx="2699438" cy="684000"/>
            </a:xfrm>
            <a:custGeom>
              <a:rect b="b" l="l" r="r" t="t"/>
              <a:pathLst>
                <a:path extrusionOk="0" h="684000" w="2699438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7794000" y="2440756"/>
              <a:ext cx="2700000" cy="684000"/>
            </a:xfrm>
            <a:custGeom>
              <a:rect b="b" l="l" r="r" t="t"/>
              <a:pathLst>
                <a:path extrusionOk="0" h="684000" w="2700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7984931" y="1096324"/>
              <a:ext cx="2318138" cy="660432"/>
            </a:xfrm>
            <a:custGeom>
              <a:rect b="b" l="l" r="r" t="t"/>
              <a:pathLst>
                <a:path extrusionOk="0" h="660432" w="2318138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7978166" y="3124756"/>
              <a:ext cx="2331668" cy="671568"/>
            </a:xfrm>
            <a:custGeom>
              <a:rect b="b" l="l" r="r" t="t"/>
              <a:pathLst>
                <a:path extrusionOk="0" h="671568" w="23316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/>
              <a:t>Tools</a:t>
            </a:r>
            <a:r>
              <a:rPr lang="en-US"/>
              <a:t> </a:t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005-PNG이미지\magnifying-glass-189254.png" id="149" name="Google Shape;1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578045" y="1691950"/>
            <a:ext cx="4824536" cy="474161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8220550" y="2077160"/>
            <a:ext cx="34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</a:rPr>
              <a:t>JUPYTER NOTEBOOK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7839550" y="3435648"/>
            <a:ext cx="34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804827" y="2757633"/>
            <a:ext cx="34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</a:rPr>
              <a:t>STREAMLIT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5939662" y="3453359"/>
            <a:ext cx="332100" cy="243530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/>
          <p:nvPr/>
        </p:nvSpPr>
        <p:spPr>
          <a:xfrm flipH="1">
            <a:off x="5898645" y="2035494"/>
            <a:ext cx="394151" cy="325150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5950193" y="4089000"/>
            <a:ext cx="332100" cy="310875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5897489" y="2728168"/>
            <a:ext cx="394340" cy="311771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3812375" y="5722375"/>
            <a:ext cx="13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Selenium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2137213" y="5827769"/>
            <a:ext cx="11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Scrapy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94338" y="5764394"/>
            <a:ext cx="11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Employee Churn Analysis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494432" y="2451503"/>
            <a:ext cx="4973260" cy="3780312"/>
          </a:xfrm>
          <a:custGeom>
            <a:rect b="b" l="l" r="r" t="t"/>
            <a:pathLst>
              <a:path extrusionOk="0" h="5439298" w="7155770">
                <a:moveTo>
                  <a:pt x="1005" y="1973084"/>
                </a:moveTo>
                <a:cubicBezTo>
                  <a:pt x="20015" y="1383501"/>
                  <a:pt x="281394" y="797135"/>
                  <a:pt x="740251" y="427475"/>
                </a:cubicBezTo>
                <a:cubicBezTo>
                  <a:pt x="1113127" y="127054"/>
                  <a:pt x="1545006" y="-21950"/>
                  <a:pt x="2022873" y="2616"/>
                </a:cubicBezTo>
                <a:cubicBezTo>
                  <a:pt x="2749031" y="39903"/>
                  <a:pt x="3293138" y="377393"/>
                  <a:pt x="3624925" y="1033290"/>
                </a:cubicBezTo>
                <a:cubicBezTo>
                  <a:pt x="3672375" y="1127021"/>
                  <a:pt x="3701328" y="1230402"/>
                  <a:pt x="3735179" y="1330567"/>
                </a:cubicBezTo>
                <a:cubicBezTo>
                  <a:pt x="3744976" y="1359593"/>
                  <a:pt x="3746512" y="1393225"/>
                  <a:pt x="3744245" y="1424152"/>
                </a:cubicBezTo>
                <a:cubicBezTo>
                  <a:pt x="3738542" y="1503041"/>
                  <a:pt x="3771736" y="1560434"/>
                  <a:pt x="3833809" y="1604522"/>
                </a:cubicBezTo>
                <a:cubicBezTo>
                  <a:pt x="4027266" y="1741755"/>
                  <a:pt x="4320010" y="1897120"/>
                  <a:pt x="4431361" y="2115362"/>
                </a:cubicBezTo>
                <a:cubicBezTo>
                  <a:pt x="4547611" y="2343255"/>
                  <a:pt x="4272925" y="2362411"/>
                  <a:pt x="4263860" y="2552286"/>
                </a:cubicBezTo>
                <a:cubicBezTo>
                  <a:pt x="4258815" y="2657715"/>
                  <a:pt x="4518293" y="2841155"/>
                  <a:pt x="4362635" y="2928964"/>
                </a:cubicBezTo>
                <a:cubicBezTo>
                  <a:pt x="4377404" y="2944537"/>
                  <a:pt x="4392100" y="2960183"/>
                  <a:pt x="4406869" y="2975756"/>
                </a:cubicBezTo>
                <a:cubicBezTo>
                  <a:pt x="4421199" y="2922384"/>
                  <a:pt x="4465871" y="2876615"/>
                  <a:pt x="4520340" y="2867256"/>
                </a:cubicBezTo>
                <a:cubicBezTo>
                  <a:pt x="4552875" y="2861627"/>
                  <a:pt x="4586142" y="2868500"/>
                  <a:pt x="4618458" y="2875372"/>
                </a:cubicBezTo>
                <a:cubicBezTo>
                  <a:pt x="4659913" y="2884219"/>
                  <a:pt x="4702538" y="2893504"/>
                  <a:pt x="4737485" y="2917485"/>
                </a:cubicBezTo>
                <a:cubicBezTo>
                  <a:pt x="4770021" y="2939857"/>
                  <a:pt x="4793198" y="2973051"/>
                  <a:pt x="4815570" y="3005586"/>
                </a:cubicBezTo>
                <a:cubicBezTo>
                  <a:pt x="4999523" y="3272888"/>
                  <a:pt x="5181647" y="3541505"/>
                  <a:pt x="5361797" y="3811365"/>
                </a:cubicBezTo>
                <a:cubicBezTo>
                  <a:pt x="5316614" y="3833664"/>
                  <a:pt x="5268798" y="3788115"/>
                  <a:pt x="5238968" y="3747537"/>
                </a:cubicBezTo>
                <a:cubicBezTo>
                  <a:pt x="5050336" y="3491349"/>
                  <a:pt x="4861705" y="3235234"/>
                  <a:pt x="4673146" y="2979046"/>
                </a:cubicBezTo>
                <a:cubicBezTo>
                  <a:pt x="4876327" y="3272010"/>
                  <a:pt x="5079435" y="3564974"/>
                  <a:pt x="5282616" y="3857938"/>
                </a:cubicBezTo>
                <a:cubicBezTo>
                  <a:pt x="5290585" y="3869416"/>
                  <a:pt x="5299286" y="3881553"/>
                  <a:pt x="5312300" y="3886671"/>
                </a:cubicBezTo>
                <a:cubicBezTo>
                  <a:pt x="5328897" y="3893251"/>
                  <a:pt x="5347540" y="3886817"/>
                  <a:pt x="5364210" y="3880603"/>
                </a:cubicBezTo>
                <a:cubicBezTo>
                  <a:pt x="5594078" y="3795207"/>
                  <a:pt x="5838787" y="3749657"/>
                  <a:pt x="6084008" y="3746660"/>
                </a:cubicBezTo>
                <a:cubicBezTo>
                  <a:pt x="6148347" y="3745856"/>
                  <a:pt x="6213929" y="3748195"/>
                  <a:pt x="6274833" y="3769032"/>
                </a:cubicBezTo>
                <a:cubicBezTo>
                  <a:pt x="6419158" y="3818457"/>
                  <a:pt x="6538990" y="3920669"/>
                  <a:pt x="6656994" y="4013741"/>
                </a:cubicBezTo>
                <a:cubicBezTo>
                  <a:pt x="6765787" y="4099576"/>
                  <a:pt x="6914060" y="4170423"/>
                  <a:pt x="6999602" y="4280604"/>
                </a:cubicBezTo>
                <a:cubicBezTo>
                  <a:pt x="7080392" y="4384717"/>
                  <a:pt x="7092602" y="4524802"/>
                  <a:pt x="7101741" y="4656259"/>
                </a:cubicBezTo>
                <a:cubicBezTo>
                  <a:pt x="7119727" y="4916907"/>
                  <a:pt x="7137712" y="5177481"/>
                  <a:pt x="7155771" y="5438129"/>
                </a:cubicBezTo>
                <a:cubicBezTo>
                  <a:pt x="6719871" y="5438495"/>
                  <a:pt x="6283899" y="5438934"/>
                  <a:pt x="5847999" y="5439299"/>
                </a:cubicBezTo>
                <a:cubicBezTo>
                  <a:pt x="5831548" y="5439299"/>
                  <a:pt x="5814002" y="5439006"/>
                  <a:pt x="5800330" y="5429867"/>
                </a:cubicBezTo>
                <a:cubicBezTo>
                  <a:pt x="5787169" y="5421094"/>
                  <a:pt x="5780150" y="5405813"/>
                  <a:pt x="5773570" y="5391337"/>
                </a:cubicBezTo>
                <a:cubicBezTo>
                  <a:pt x="5672528" y="5169951"/>
                  <a:pt x="5523231" y="4970718"/>
                  <a:pt x="5339133" y="4811624"/>
                </a:cubicBezTo>
                <a:cubicBezTo>
                  <a:pt x="5309961" y="4786400"/>
                  <a:pt x="5279033" y="4761030"/>
                  <a:pt x="5262510" y="4726155"/>
                </a:cubicBezTo>
                <a:cubicBezTo>
                  <a:pt x="5246060" y="4691280"/>
                  <a:pt x="5249057" y="4643683"/>
                  <a:pt x="5280277" y="4621091"/>
                </a:cubicBezTo>
                <a:cubicBezTo>
                  <a:pt x="5241380" y="4609978"/>
                  <a:pt x="5201095" y="4598134"/>
                  <a:pt x="5170973" y="4571155"/>
                </a:cubicBezTo>
                <a:cubicBezTo>
                  <a:pt x="5140850" y="4544177"/>
                  <a:pt x="5124326" y="4497457"/>
                  <a:pt x="5144286" y="4462290"/>
                </a:cubicBezTo>
                <a:cubicBezTo>
                  <a:pt x="5151378" y="4449714"/>
                  <a:pt x="5162345" y="4439844"/>
                  <a:pt x="5171338" y="4428512"/>
                </a:cubicBezTo>
                <a:cubicBezTo>
                  <a:pt x="5237067" y="4345601"/>
                  <a:pt x="5181720" y="4225111"/>
                  <a:pt x="5125642" y="4135401"/>
                </a:cubicBezTo>
                <a:cubicBezTo>
                  <a:pt x="4896579" y="3769251"/>
                  <a:pt x="4667443" y="3403102"/>
                  <a:pt x="4438380" y="3036952"/>
                </a:cubicBezTo>
                <a:cubicBezTo>
                  <a:pt x="4438892" y="3037829"/>
                  <a:pt x="4384569" y="3217614"/>
                  <a:pt x="4391003" y="3254097"/>
                </a:cubicBezTo>
                <a:cubicBezTo>
                  <a:pt x="4410671" y="3365887"/>
                  <a:pt x="4514125" y="3437099"/>
                  <a:pt x="4553168" y="3542017"/>
                </a:cubicBezTo>
                <a:cubicBezTo>
                  <a:pt x="4636809" y="3766985"/>
                  <a:pt x="4558505" y="4006503"/>
                  <a:pt x="4311163" y="4045180"/>
                </a:cubicBezTo>
                <a:cubicBezTo>
                  <a:pt x="4146952" y="4070843"/>
                  <a:pt x="3982740" y="4096505"/>
                  <a:pt x="3818528" y="4122241"/>
                </a:cubicBezTo>
                <a:cubicBezTo>
                  <a:pt x="3720045" y="4137668"/>
                  <a:pt x="3648394" y="4181974"/>
                  <a:pt x="3622585" y="4285868"/>
                </a:cubicBezTo>
                <a:cubicBezTo>
                  <a:pt x="3603868" y="4361175"/>
                  <a:pt x="3615493" y="4440356"/>
                  <a:pt x="3627630" y="4516978"/>
                </a:cubicBezTo>
                <a:cubicBezTo>
                  <a:pt x="3653146" y="4678047"/>
                  <a:pt x="3640644" y="4836775"/>
                  <a:pt x="3614470" y="4997111"/>
                </a:cubicBezTo>
                <a:cubicBezTo>
                  <a:pt x="3590562" y="5143557"/>
                  <a:pt x="3575866" y="5291464"/>
                  <a:pt x="3557076" y="5438714"/>
                </a:cubicBezTo>
                <a:cubicBezTo>
                  <a:pt x="2755246" y="5438714"/>
                  <a:pt x="1953488" y="5438714"/>
                  <a:pt x="1151658" y="5438714"/>
                </a:cubicBezTo>
                <a:cubicBezTo>
                  <a:pt x="1152901" y="5426723"/>
                  <a:pt x="1153193" y="5414587"/>
                  <a:pt x="1155533" y="5402816"/>
                </a:cubicBezTo>
                <a:cubicBezTo>
                  <a:pt x="1207955" y="5140048"/>
                  <a:pt x="1215193" y="4876109"/>
                  <a:pt x="1179148" y="4610636"/>
                </a:cubicBezTo>
                <a:cubicBezTo>
                  <a:pt x="1143469" y="4348014"/>
                  <a:pt x="1052955" y="4092631"/>
                  <a:pt x="893277" y="3879214"/>
                </a:cubicBezTo>
                <a:cubicBezTo>
                  <a:pt x="791650" y="3743370"/>
                  <a:pt x="667577" y="3626901"/>
                  <a:pt x="555495" y="3500050"/>
                </a:cubicBezTo>
                <a:cubicBezTo>
                  <a:pt x="440049" y="3369470"/>
                  <a:pt x="372054" y="3235454"/>
                  <a:pt x="293238" y="3083378"/>
                </a:cubicBezTo>
                <a:cubicBezTo>
                  <a:pt x="107604" y="2724979"/>
                  <a:pt x="-12301" y="2384418"/>
                  <a:pt x="1005" y="1973084"/>
                </a:cubicBezTo>
                <a:close/>
                <a:moveTo>
                  <a:pt x="5932591" y="4678631"/>
                </a:moveTo>
                <a:cubicBezTo>
                  <a:pt x="5975581" y="4723449"/>
                  <a:pt x="6016963" y="4767610"/>
                  <a:pt x="6059881" y="4810162"/>
                </a:cubicBezTo>
                <a:cubicBezTo>
                  <a:pt x="6065291" y="4815572"/>
                  <a:pt x="6080645" y="4816523"/>
                  <a:pt x="6088541" y="4813013"/>
                </a:cubicBezTo>
                <a:cubicBezTo>
                  <a:pt x="6143010" y="4789178"/>
                  <a:pt x="6197260" y="4764685"/>
                  <a:pt x="6250413" y="4738072"/>
                </a:cubicBezTo>
                <a:cubicBezTo>
                  <a:pt x="6273443" y="4726521"/>
                  <a:pt x="6293769" y="4709485"/>
                  <a:pt x="6321479" y="4690841"/>
                </a:cubicBezTo>
                <a:cubicBezTo>
                  <a:pt x="6305321" y="4683457"/>
                  <a:pt x="6296986" y="4676146"/>
                  <a:pt x="6288943" y="4676438"/>
                </a:cubicBezTo>
                <a:cubicBezTo>
                  <a:pt x="6200916" y="4679947"/>
                  <a:pt x="6122173" y="4649020"/>
                  <a:pt x="6044161" y="4613780"/>
                </a:cubicBezTo>
                <a:cubicBezTo>
                  <a:pt x="6036338" y="4610271"/>
                  <a:pt x="6022520" y="4611368"/>
                  <a:pt x="6015428" y="4616193"/>
                </a:cubicBezTo>
                <a:cubicBezTo>
                  <a:pt x="5988449" y="4634544"/>
                  <a:pt x="5963152" y="4655235"/>
                  <a:pt x="5932591" y="46786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4462881" y="1464074"/>
            <a:ext cx="2545025" cy="1805189"/>
          </a:xfrm>
          <a:custGeom>
            <a:rect b="b" l="l" r="r" t="t"/>
            <a:pathLst>
              <a:path extrusionOk="0" h="2594697" w="3658104">
                <a:moveTo>
                  <a:pt x="3658104" y="1440326"/>
                </a:moveTo>
                <a:cubicBezTo>
                  <a:pt x="3651817" y="1466208"/>
                  <a:pt x="3646698" y="1492383"/>
                  <a:pt x="3639022" y="1517826"/>
                </a:cubicBezTo>
                <a:cubicBezTo>
                  <a:pt x="3578923" y="1717498"/>
                  <a:pt x="3441837" y="1843106"/>
                  <a:pt x="3252108" y="1916804"/>
                </a:cubicBezTo>
                <a:cubicBezTo>
                  <a:pt x="3211531" y="1932596"/>
                  <a:pt x="3168978" y="1943344"/>
                  <a:pt x="3127596" y="1956358"/>
                </a:cubicBezTo>
                <a:cubicBezTo>
                  <a:pt x="3123136" y="1999275"/>
                  <a:pt x="3122698" y="2043582"/>
                  <a:pt x="3113339" y="2085841"/>
                </a:cubicBezTo>
                <a:cubicBezTo>
                  <a:pt x="3063038" y="2312711"/>
                  <a:pt x="2914472" y="2453746"/>
                  <a:pt x="2703029" y="2528175"/>
                </a:cubicBezTo>
                <a:cubicBezTo>
                  <a:pt x="2449473" y="2617446"/>
                  <a:pt x="2208932" y="2579866"/>
                  <a:pt x="1985352" y="2427937"/>
                </a:cubicBezTo>
                <a:cubicBezTo>
                  <a:pt x="1951793" y="2449798"/>
                  <a:pt x="1918088" y="2473632"/>
                  <a:pt x="1882628" y="2494397"/>
                </a:cubicBezTo>
                <a:cubicBezTo>
                  <a:pt x="1592297" y="2664311"/>
                  <a:pt x="1203116" y="2614083"/>
                  <a:pt x="976977" y="2376027"/>
                </a:cubicBezTo>
                <a:cubicBezTo>
                  <a:pt x="942907" y="2340201"/>
                  <a:pt x="914319" y="2298308"/>
                  <a:pt x="888145" y="2256121"/>
                </a:cubicBezTo>
                <a:cubicBezTo>
                  <a:pt x="873523" y="2232506"/>
                  <a:pt x="861532" y="2226803"/>
                  <a:pt x="833968" y="2231701"/>
                </a:cubicBezTo>
                <a:cubicBezTo>
                  <a:pt x="600665" y="2273083"/>
                  <a:pt x="387248" y="2227168"/>
                  <a:pt x="204100" y="2073046"/>
                </a:cubicBezTo>
                <a:cubicBezTo>
                  <a:pt x="-51942" y="1857582"/>
                  <a:pt x="-68466" y="1511611"/>
                  <a:pt x="162352" y="1269388"/>
                </a:cubicBezTo>
                <a:cubicBezTo>
                  <a:pt x="167324" y="1264124"/>
                  <a:pt x="171930" y="1258567"/>
                  <a:pt x="177560" y="1252133"/>
                </a:cubicBezTo>
                <a:cubicBezTo>
                  <a:pt x="134643" y="1169662"/>
                  <a:pt x="107517" y="1083169"/>
                  <a:pt x="110369" y="989511"/>
                </a:cubicBezTo>
                <a:cubicBezTo>
                  <a:pt x="117168" y="765566"/>
                  <a:pt x="233491" y="610128"/>
                  <a:pt x="421099" y="502433"/>
                </a:cubicBezTo>
                <a:cubicBezTo>
                  <a:pt x="556066" y="425006"/>
                  <a:pt x="703681" y="399709"/>
                  <a:pt x="858023" y="411114"/>
                </a:cubicBezTo>
                <a:cubicBezTo>
                  <a:pt x="874546" y="412357"/>
                  <a:pt x="886390" y="413600"/>
                  <a:pt x="895383" y="393494"/>
                </a:cubicBezTo>
                <a:cubicBezTo>
                  <a:pt x="998984" y="161872"/>
                  <a:pt x="1187543" y="47085"/>
                  <a:pt x="1430059" y="7311"/>
                </a:cubicBezTo>
                <a:cubicBezTo>
                  <a:pt x="1439344" y="5776"/>
                  <a:pt x="1448337" y="2486"/>
                  <a:pt x="1457403" y="0"/>
                </a:cubicBezTo>
                <a:cubicBezTo>
                  <a:pt x="1510995" y="0"/>
                  <a:pt x="1564660" y="0"/>
                  <a:pt x="1618252" y="0"/>
                </a:cubicBezTo>
                <a:cubicBezTo>
                  <a:pt x="1627391" y="2413"/>
                  <a:pt x="1636383" y="5703"/>
                  <a:pt x="1645669" y="7092"/>
                </a:cubicBezTo>
                <a:cubicBezTo>
                  <a:pt x="1820409" y="32901"/>
                  <a:pt x="1971315" y="104698"/>
                  <a:pt x="2088587" y="239226"/>
                </a:cubicBezTo>
                <a:cubicBezTo>
                  <a:pt x="2104819" y="257870"/>
                  <a:pt x="2116590" y="254945"/>
                  <a:pt x="2135014" y="247122"/>
                </a:cubicBezTo>
                <a:cubicBezTo>
                  <a:pt x="2309535" y="172839"/>
                  <a:pt x="2488662" y="160922"/>
                  <a:pt x="2670786" y="213417"/>
                </a:cubicBezTo>
                <a:cubicBezTo>
                  <a:pt x="2956658" y="295815"/>
                  <a:pt x="3145290" y="531532"/>
                  <a:pt x="3140903" y="782821"/>
                </a:cubicBezTo>
                <a:cubicBezTo>
                  <a:pt x="3140757" y="792253"/>
                  <a:pt x="3154063" y="806363"/>
                  <a:pt x="3164299" y="810677"/>
                </a:cubicBezTo>
                <a:cubicBezTo>
                  <a:pt x="3193398" y="822887"/>
                  <a:pt x="3224910" y="829102"/>
                  <a:pt x="3254009" y="841165"/>
                </a:cubicBezTo>
                <a:cubicBezTo>
                  <a:pt x="3442494" y="919104"/>
                  <a:pt x="3581263" y="1044785"/>
                  <a:pt x="3639899" y="1246504"/>
                </a:cubicBezTo>
                <a:cubicBezTo>
                  <a:pt x="3646553" y="1269534"/>
                  <a:pt x="3651963" y="1292930"/>
                  <a:pt x="3657958" y="1316107"/>
                </a:cubicBezTo>
                <a:cubicBezTo>
                  <a:pt x="3658104" y="1357489"/>
                  <a:pt x="3658104" y="1398871"/>
                  <a:pt x="3658104" y="1440326"/>
                </a:cubicBezTo>
                <a:close/>
                <a:moveTo>
                  <a:pt x="2443039" y="2463104"/>
                </a:moveTo>
                <a:cubicBezTo>
                  <a:pt x="2594383" y="2459595"/>
                  <a:pt x="2734468" y="2420918"/>
                  <a:pt x="2853861" y="2324774"/>
                </a:cubicBezTo>
                <a:cubicBezTo>
                  <a:pt x="2981736" y="2221758"/>
                  <a:pt x="3051120" y="2092348"/>
                  <a:pt x="3023776" y="1922653"/>
                </a:cubicBezTo>
                <a:cubicBezTo>
                  <a:pt x="3016904" y="1880174"/>
                  <a:pt x="3036205" y="1856120"/>
                  <a:pt x="3079050" y="1849174"/>
                </a:cubicBezTo>
                <a:cubicBezTo>
                  <a:pt x="3188792" y="1831335"/>
                  <a:pt x="3290127" y="1793243"/>
                  <a:pt x="3379909" y="1726271"/>
                </a:cubicBezTo>
                <a:cubicBezTo>
                  <a:pt x="3593180" y="1567250"/>
                  <a:pt x="3626374" y="1304921"/>
                  <a:pt x="3456020" y="1106931"/>
                </a:cubicBezTo>
                <a:cubicBezTo>
                  <a:pt x="3364409" y="1000478"/>
                  <a:pt x="3244577" y="941330"/>
                  <a:pt x="3108441" y="913620"/>
                </a:cubicBezTo>
                <a:cubicBezTo>
                  <a:pt x="3045856" y="900899"/>
                  <a:pt x="3036278" y="885399"/>
                  <a:pt x="3042347" y="820694"/>
                </a:cubicBezTo>
                <a:cubicBezTo>
                  <a:pt x="3045929" y="782382"/>
                  <a:pt x="3047391" y="741951"/>
                  <a:pt x="3039422" y="704736"/>
                </a:cubicBezTo>
                <a:cubicBezTo>
                  <a:pt x="3003670" y="537746"/>
                  <a:pt x="2894731" y="428588"/>
                  <a:pt x="2745362" y="359716"/>
                </a:cubicBezTo>
                <a:cubicBezTo>
                  <a:pt x="2543716" y="266643"/>
                  <a:pt x="2340169" y="269421"/>
                  <a:pt x="2139109" y="365784"/>
                </a:cubicBezTo>
                <a:cubicBezTo>
                  <a:pt x="2087125" y="390716"/>
                  <a:pt x="2081057" y="388742"/>
                  <a:pt x="2044428" y="344289"/>
                </a:cubicBezTo>
                <a:cubicBezTo>
                  <a:pt x="2022055" y="317164"/>
                  <a:pt x="1998659" y="289893"/>
                  <a:pt x="1971680" y="267594"/>
                </a:cubicBezTo>
                <a:cubicBezTo>
                  <a:pt x="1799499" y="125462"/>
                  <a:pt x="1601436" y="82106"/>
                  <a:pt x="1386118" y="129337"/>
                </a:cubicBezTo>
                <a:cubicBezTo>
                  <a:pt x="1182205" y="174009"/>
                  <a:pt x="1028229" y="283825"/>
                  <a:pt x="960746" y="491831"/>
                </a:cubicBezTo>
                <a:cubicBezTo>
                  <a:pt x="950364" y="523855"/>
                  <a:pt x="928284" y="533286"/>
                  <a:pt x="895383" y="528607"/>
                </a:cubicBezTo>
                <a:cubicBezTo>
                  <a:pt x="717061" y="503310"/>
                  <a:pt x="550655" y="535845"/>
                  <a:pt x="402016" y="639739"/>
                </a:cubicBezTo>
                <a:cubicBezTo>
                  <a:pt x="215871" y="769880"/>
                  <a:pt x="131426" y="1000844"/>
                  <a:pt x="272753" y="1217551"/>
                </a:cubicBezTo>
                <a:cubicBezTo>
                  <a:pt x="302364" y="1262954"/>
                  <a:pt x="295783" y="1286862"/>
                  <a:pt x="250600" y="1327367"/>
                </a:cubicBezTo>
                <a:cubicBezTo>
                  <a:pt x="33746" y="1521847"/>
                  <a:pt x="39815" y="1808596"/>
                  <a:pt x="268366" y="1989917"/>
                </a:cubicBezTo>
                <a:cubicBezTo>
                  <a:pt x="440401" y="2126419"/>
                  <a:pt x="636856" y="2163780"/>
                  <a:pt x="850053" y="2115013"/>
                </a:cubicBezTo>
                <a:cubicBezTo>
                  <a:pt x="915051" y="2100171"/>
                  <a:pt x="918121" y="2102876"/>
                  <a:pt x="948902" y="2160709"/>
                </a:cubicBezTo>
                <a:cubicBezTo>
                  <a:pt x="971567" y="2203334"/>
                  <a:pt x="997156" y="2246032"/>
                  <a:pt x="1029326" y="2281565"/>
                </a:cubicBezTo>
                <a:cubicBezTo>
                  <a:pt x="1254149" y="2530076"/>
                  <a:pt x="1673671" y="2550694"/>
                  <a:pt x="1936878" y="2328211"/>
                </a:cubicBezTo>
                <a:cubicBezTo>
                  <a:pt x="1978040" y="2293409"/>
                  <a:pt x="1986302" y="2292751"/>
                  <a:pt x="2028050" y="2324848"/>
                </a:cubicBezTo>
                <a:cubicBezTo>
                  <a:pt x="2150515" y="2418944"/>
                  <a:pt x="2290452" y="2459741"/>
                  <a:pt x="2443039" y="24631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3430795" y="2067644"/>
            <a:ext cx="974620" cy="666881"/>
          </a:xfrm>
          <a:custGeom>
            <a:rect b="b" l="l" r="r" t="t"/>
            <a:pathLst>
              <a:path extrusionOk="0" h="958544" w="1400875">
                <a:moveTo>
                  <a:pt x="1269220" y="632077"/>
                </a:moveTo>
                <a:cubicBezTo>
                  <a:pt x="1285524" y="779838"/>
                  <a:pt x="1205393" y="881758"/>
                  <a:pt x="1057046" y="894041"/>
                </a:cubicBezTo>
                <a:cubicBezTo>
                  <a:pt x="1007476" y="898135"/>
                  <a:pt x="956443" y="884244"/>
                  <a:pt x="905995" y="880149"/>
                </a:cubicBezTo>
                <a:cubicBezTo>
                  <a:pt x="893492" y="879126"/>
                  <a:pt x="876969" y="879857"/>
                  <a:pt x="868342" y="887022"/>
                </a:cubicBezTo>
                <a:cubicBezTo>
                  <a:pt x="753262" y="982142"/>
                  <a:pt x="585321" y="983092"/>
                  <a:pt x="468048" y="885633"/>
                </a:cubicBezTo>
                <a:cubicBezTo>
                  <a:pt x="447723" y="868744"/>
                  <a:pt x="431419" y="866916"/>
                  <a:pt x="406560" y="872107"/>
                </a:cubicBezTo>
                <a:cubicBezTo>
                  <a:pt x="281464" y="898281"/>
                  <a:pt x="171575" y="868670"/>
                  <a:pt x="86179" y="770699"/>
                </a:cubicBezTo>
                <a:cubicBezTo>
                  <a:pt x="34195" y="711039"/>
                  <a:pt x="23814" y="640924"/>
                  <a:pt x="48379" y="565252"/>
                </a:cubicBezTo>
                <a:cubicBezTo>
                  <a:pt x="51889" y="554431"/>
                  <a:pt x="52766" y="537469"/>
                  <a:pt x="46698" y="529719"/>
                </a:cubicBezTo>
                <a:cubicBezTo>
                  <a:pt x="-51786" y="404403"/>
                  <a:pt x="9849" y="228712"/>
                  <a:pt x="190657" y="193399"/>
                </a:cubicBezTo>
                <a:cubicBezTo>
                  <a:pt x="219318" y="187769"/>
                  <a:pt x="232186" y="176802"/>
                  <a:pt x="242348" y="148654"/>
                </a:cubicBezTo>
                <a:cubicBezTo>
                  <a:pt x="275834" y="55654"/>
                  <a:pt x="352164" y="15880"/>
                  <a:pt x="444213" y="3232"/>
                </a:cubicBezTo>
                <a:cubicBezTo>
                  <a:pt x="518642" y="-7004"/>
                  <a:pt x="590147" y="7034"/>
                  <a:pt x="654925" y="45930"/>
                </a:cubicBezTo>
                <a:cubicBezTo>
                  <a:pt x="673496" y="57043"/>
                  <a:pt x="686510" y="54484"/>
                  <a:pt x="704276" y="45637"/>
                </a:cubicBezTo>
                <a:cubicBezTo>
                  <a:pt x="823670" y="-13877"/>
                  <a:pt x="970627" y="8350"/>
                  <a:pt x="1067429" y="99229"/>
                </a:cubicBezTo>
                <a:cubicBezTo>
                  <a:pt x="1074520" y="105882"/>
                  <a:pt x="1081320" y="112901"/>
                  <a:pt x="1087608" y="120286"/>
                </a:cubicBezTo>
                <a:cubicBezTo>
                  <a:pt x="1145440" y="187988"/>
                  <a:pt x="1145659" y="187477"/>
                  <a:pt x="1231348" y="222132"/>
                </a:cubicBezTo>
                <a:cubicBezTo>
                  <a:pt x="1307970" y="253132"/>
                  <a:pt x="1367776" y="301972"/>
                  <a:pt x="1392196" y="384735"/>
                </a:cubicBezTo>
                <a:cubicBezTo>
                  <a:pt x="1415666" y="464356"/>
                  <a:pt x="1390880" y="542733"/>
                  <a:pt x="1325810" y="593839"/>
                </a:cubicBezTo>
                <a:cubicBezTo>
                  <a:pt x="1307751" y="607876"/>
                  <a:pt x="1287791" y="619574"/>
                  <a:pt x="1269220" y="632077"/>
                </a:cubicBezTo>
                <a:close/>
                <a:moveTo>
                  <a:pt x="1009596" y="827946"/>
                </a:moveTo>
                <a:cubicBezTo>
                  <a:pt x="1063627" y="823706"/>
                  <a:pt x="1112758" y="811789"/>
                  <a:pt x="1154871" y="779546"/>
                </a:cubicBezTo>
                <a:cubicBezTo>
                  <a:pt x="1195157" y="748692"/>
                  <a:pt x="1218772" y="708480"/>
                  <a:pt x="1206855" y="655839"/>
                </a:cubicBezTo>
                <a:cubicBezTo>
                  <a:pt x="1190770" y="584992"/>
                  <a:pt x="1189893" y="585211"/>
                  <a:pt x="1254379" y="552530"/>
                </a:cubicBezTo>
                <a:cubicBezTo>
                  <a:pt x="1355274" y="501351"/>
                  <a:pt x="1366022" y="401040"/>
                  <a:pt x="1277994" y="329901"/>
                </a:cubicBezTo>
                <a:cubicBezTo>
                  <a:pt x="1233029" y="293564"/>
                  <a:pt x="1180315" y="275724"/>
                  <a:pt x="1123360" y="271995"/>
                </a:cubicBezTo>
                <a:cubicBezTo>
                  <a:pt x="1095065" y="270167"/>
                  <a:pt x="1084098" y="257373"/>
                  <a:pt x="1072327" y="231929"/>
                </a:cubicBezTo>
                <a:cubicBezTo>
                  <a:pt x="1056608" y="197932"/>
                  <a:pt x="1035112" y="162326"/>
                  <a:pt x="1006452" y="139368"/>
                </a:cubicBezTo>
                <a:cubicBezTo>
                  <a:pt x="923030" y="72689"/>
                  <a:pt x="803052" y="69911"/>
                  <a:pt x="712611" y="127231"/>
                </a:cubicBezTo>
                <a:cubicBezTo>
                  <a:pt x="688484" y="142512"/>
                  <a:pt x="669986" y="142366"/>
                  <a:pt x="646882" y="125038"/>
                </a:cubicBezTo>
                <a:cubicBezTo>
                  <a:pt x="591901" y="83949"/>
                  <a:pt x="528512" y="69911"/>
                  <a:pt x="460737" y="75833"/>
                </a:cubicBezTo>
                <a:cubicBezTo>
                  <a:pt x="380751" y="82779"/>
                  <a:pt x="305299" y="129059"/>
                  <a:pt x="299376" y="190328"/>
                </a:cubicBezTo>
                <a:cubicBezTo>
                  <a:pt x="293308" y="253205"/>
                  <a:pt x="261211" y="260955"/>
                  <a:pt x="210398" y="267023"/>
                </a:cubicBezTo>
                <a:cubicBezTo>
                  <a:pt x="149129" y="274335"/>
                  <a:pt x="95756" y="302995"/>
                  <a:pt x="71410" y="365214"/>
                </a:cubicBezTo>
                <a:cubicBezTo>
                  <a:pt x="48087" y="424728"/>
                  <a:pt x="79233" y="468230"/>
                  <a:pt x="119299" y="507419"/>
                </a:cubicBezTo>
                <a:cubicBezTo>
                  <a:pt x="142841" y="530450"/>
                  <a:pt x="133775" y="553042"/>
                  <a:pt x="120469" y="576730"/>
                </a:cubicBezTo>
                <a:cubicBezTo>
                  <a:pt x="86837" y="636683"/>
                  <a:pt x="92832" y="686985"/>
                  <a:pt x="143353" y="734069"/>
                </a:cubicBezTo>
                <a:cubicBezTo>
                  <a:pt x="219025" y="804477"/>
                  <a:pt x="308296" y="824803"/>
                  <a:pt x="406779" y="793510"/>
                </a:cubicBezTo>
                <a:cubicBezTo>
                  <a:pt x="440338" y="782836"/>
                  <a:pt x="463223" y="782397"/>
                  <a:pt x="489982" y="811569"/>
                </a:cubicBezTo>
                <a:cubicBezTo>
                  <a:pt x="576036" y="905446"/>
                  <a:pt x="761816" y="907128"/>
                  <a:pt x="835075" y="815810"/>
                </a:cubicBezTo>
                <a:cubicBezTo>
                  <a:pt x="854816" y="791171"/>
                  <a:pt x="875361" y="788392"/>
                  <a:pt x="905044" y="800310"/>
                </a:cubicBezTo>
                <a:cubicBezTo>
                  <a:pt x="938238" y="813543"/>
                  <a:pt x="974575" y="819027"/>
                  <a:pt x="1009596" y="82794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2853303" y="2477404"/>
            <a:ext cx="558912" cy="486189"/>
          </a:xfrm>
          <a:custGeom>
            <a:rect b="b" l="l" r="r" t="t"/>
            <a:pathLst>
              <a:path extrusionOk="0" h="698826" w="803355">
                <a:moveTo>
                  <a:pt x="803355" y="398362"/>
                </a:moveTo>
                <a:cubicBezTo>
                  <a:pt x="799699" y="459630"/>
                  <a:pt x="767530" y="508470"/>
                  <a:pt x="709112" y="542614"/>
                </a:cubicBezTo>
                <a:cubicBezTo>
                  <a:pt x="694344" y="551241"/>
                  <a:pt x="678990" y="566522"/>
                  <a:pt x="673360" y="582094"/>
                </a:cubicBezTo>
                <a:cubicBezTo>
                  <a:pt x="634976" y="688767"/>
                  <a:pt x="531813" y="728686"/>
                  <a:pt x="430991" y="675167"/>
                </a:cubicBezTo>
                <a:cubicBezTo>
                  <a:pt x="420462" y="669611"/>
                  <a:pt x="403427" y="668587"/>
                  <a:pt x="392314" y="672974"/>
                </a:cubicBezTo>
                <a:cubicBezTo>
                  <a:pt x="310281" y="704998"/>
                  <a:pt x="238484" y="683210"/>
                  <a:pt x="187378" y="611047"/>
                </a:cubicBezTo>
                <a:cubicBezTo>
                  <a:pt x="179701" y="600153"/>
                  <a:pt x="164347" y="590283"/>
                  <a:pt x="151260" y="588309"/>
                </a:cubicBezTo>
                <a:cubicBezTo>
                  <a:pt x="25506" y="569958"/>
                  <a:pt x="-37298" y="444057"/>
                  <a:pt x="23312" y="332048"/>
                </a:cubicBezTo>
                <a:cubicBezTo>
                  <a:pt x="32232" y="315598"/>
                  <a:pt x="36911" y="293956"/>
                  <a:pt x="35595" y="275239"/>
                </a:cubicBezTo>
                <a:cubicBezTo>
                  <a:pt x="28942" y="181216"/>
                  <a:pt x="90869" y="102400"/>
                  <a:pt x="184527" y="91214"/>
                </a:cubicBezTo>
                <a:cubicBezTo>
                  <a:pt x="206168" y="88655"/>
                  <a:pt x="221375" y="82879"/>
                  <a:pt x="235779" y="64162"/>
                </a:cubicBezTo>
                <a:cubicBezTo>
                  <a:pt x="296097" y="-14727"/>
                  <a:pt x="399844" y="-21673"/>
                  <a:pt x="472446" y="47785"/>
                </a:cubicBezTo>
                <a:cubicBezTo>
                  <a:pt x="488092" y="62773"/>
                  <a:pt x="501618" y="67379"/>
                  <a:pt x="523113" y="64674"/>
                </a:cubicBezTo>
                <a:cubicBezTo>
                  <a:pt x="615674" y="53122"/>
                  <a:pt x="694417" y="114171"/>
                  <a:pt x="706261" y="207098"/>
                </a:cubicBezTo>
                <a:cubicBezTo>
                  <a:pt x="709039" y="228739"/>
                  <a:pt x="717520" y="241169"/>
                  <a:pt x="734263" y="253598"/>
                </a:cubicBezTo>
                <a:cubicBezTo>
                  <a:pt x="780105" y="287668"/>
                  <a:pt x="802990" y="334461"/>
                  <a:pt x="803355" y="398362"/>
                </a:cubicBezTo>
                <a:close/>
                <a:moveTo>
                  <a:pt x="514632" y="635760"/>
                </a:moveTo>
                <a:cubicBezTo>
                  <a:pt x="575023" y="630130"/>
                  <a:pt x="613115" y="595767"/>
                  <a:pt x="618087" y="535887"/>
                </a:cubicBezTo>
                <a:cubicBezTo>
                  <a:pt x="620426" y="507958"/>
                  <a:pt x="628981" y="490118"/>
                  <a:pt x="659615" y="486024"/>
                </a:cubicBezTo>
                <a:cubicBezTo>
                  <a:pt x="673506" y="484196"/>
                  <a:pt x="687910" y="477616"/>
                  <a:pt x="699681" y="469647"/>
                </a:cubicBezTo>
                <a:cubicBezTo>
                  <a:pt x="762485" y="427241"/>
                  <a:pt x="751957" y="336800"/>
                  <a:pt x="679428" y="300244"/>
                </a:cubicBezTo>
                <a:cubicBezTo>
                  <a:pt x="655959" y="288400"/>
                  <a:pt x="640825" y="279919"/>
                  <a:pt x="645431" y="246652"/>
                </a:cubicBezTo>
                <a:cubicBezTo>
                  <a:pt x="655740" y="172004"/>
                  <a:pt x="582188" y="114098"/>
                  <a:pt x="509953" y="138079"/>
                </a:cubicBezTo>
                <a:cubicBezTo>
                  <a:pt x="479830" y="148096"/>
                  <a:pt x="461040" y="143782"/>
                  <a:pt x="441592" y="117534"/>
                </a:cubicBezTo>
                <a:cubicBezTo>
                  <a:pt x="389462" y="47273"/>
                  <a:pt x="305675" y="54657"/>
                  <a:pt x="265755" y="132888"/>
                </a:cubicBezTo>
                <a:cubicBezTo>
                  <a:pt x="253765" y="156431"/>
                  <a:pt x="240239" y="164108"/>
                  <a:pt x="214503" y="161329"/>
                </a:cubicBezTo>
                <a:cubicBezTo>
                  <a:pt x="131666" y="152263"/>
                  <a:pt x="85824" y="206659"/>
                  <a:pt x="103005" y="287157"/>
                </a:cubicBezTo>
                <a:cubicBezTo>
                  <a:pt x="106954" y="305508"/>
                  <a:pt x="102275" y="331829"/>
                  <a:pt x="90942" y="346159"/>
                </a:cubicBezTo>
                <a:cubicBezTo>
                  <a:pt x="62062" y="382715"/>
                  <a:pt x="52265" y="419637"/>
                  <a:pt x="73980" y="460873"/>
                </a:cubicBezTo>
                <a:cubicBezTo>
                  <a:pt x="95841" y="502328"/>
                  <a:pt x="131593" y="523312"/>
                  <a:pt x="179335" y="516805"/>
                </a:cubicBezTo>
                <a:cubicBezTo>
                  <a:pt x="207192" y="513003"/>
                  <a:pt x="221303" y="524189"/>
                  <a:pt x="232123" y="549121"/>
                </a:cubicBezTo>
                <a:cubicBezTo>
                  <a:pt x="263415" y="621503"/>
                  <a:pt x="324026" y="640073"/>
                  <a:pt x="388585" y="596205"/>
                </a:cubicBezTo>
                <a:cubicBezTo>
                  <a:pt x="412420" y="579974"/>
                  <a:pt x="428505" y="582753"/>
                  <a:pt x="449854" y="599642"/>
                </a:cubicBezTo>
                <a:cubicBezTo>
                  <a:pt x="469083" y="614703"/>
                  <a:pt x="492917" y="623915"/>
                  <a:pt x="514632" y="6357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30"/>
          <p:cNvGrpSpPr/>
          <p:nvPr/>
        </p:nvGrpSpPr>
        <p:grpSpPr>
          <a:xfrm>
            <a:off x="5247787" y="1823136"/>
            <a:ext cx="862340" cy="1087064"/>
            <a:chOff x="6804248" y="2144238"/>
            <a:chExt cx="1305367" cy="1645545"/>
          </a:xfrm>
        </p:grpSpPr>
        <p:sp>
          <p:nvSpPr>
            <p:cNvPr id="170" name="Google Shape;170;p30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30"/>
          <p:cNvSpPr txBox="1"/>
          <p:nvPr/>
        </p:nvSpPr>
        <p:spPr>
          <a:xfrm>
            <a:off x="7206950" y="1823125"/>
            <a:ext cx="47517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Welcome to "</a:t>
            </a:r>
            <a:r>
              <a:rPr b="1" lang="en-US">
                <a:solidFill>
                  <a:schemeClr val="dk1"/>
                </a:solidFill>
              </a:rPr>
              <a:t>Employee Churn Analysis Project</a:t>
            </a:r>
            <a:r>
              <a:rPr lang="en-US">
                <a:solidFill>
                  <a:schemeClr val="dk1"/>
                </a:solidFill>
              </a:rPr>
              <a:t>". This is the second project of Capstone Project Series, which we will be able to build our own classification models for a variety of business settings.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Also we will learn what is Employee Churn?, How it is different from customer churn, Exploratory data analysis and visualization of employee churn dataset using </a:t>
            </a:r>
            <a:r>
              <a:rPr b="1" lang="en-US">
                <a:solidFill>
                  <a:schemeClr val="dk1"/>
                </a:solidFill>
              </a:rPr>
              <a:t>matplotlib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seaborn</a:t>
            </a:r>
            <a:r>
              <a:rPr lang="en-US">
                <a:solidFill>
                  <a:schemeClr val="dk1"/>
                </a:solidFill>
              </a:rPr>
              <a:t>, model building and evaluation using python </a:t>
            </a:r>
            <a:r>
              <a:rPr b="1" lang="en-US">
                <a:solidFill>
                  <a:schemeClr val="dk1"/>
                </a:solidFill>
              </a:rPr>
              <a:t>scikit-learn</a:t>
            </a:r>
            <a:r>
              <a:rPr lang="en-US">
                <a:solidFill>
                  <a:schemeClr val="dk1"/>
                </a:solidFill>
              </a:rPr>
              <a:t> package.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 will be able to implement classification techniques in Python. Using Scikit-Learn allowing we to successfully make predictions with the Random Forest, Gradient Descent Boosting , KNN algorithms.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At the end of the project, we will have the opportunity to deploy your model using </a:t>
            </a:r>
            <a:r>
              <a:rPr b="1" lang="en-US">
                <a:solidFill>
                  <a:schemeClr val="dk1"/>
                </a:solidFill>
              </a:rPr>
              <a:t>Streamlit</a:t>
            </a:r>
            <a:r>
              <a:rPr lang="en-US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31"/>
          <p:cNvGrpSpPr/>
          <p:nvPr/>
        </p:nvGrpSpPr>
        <p:grpSpPr>
          <a:xfrm>
            <a:off x="7205505" y="1858222"/>
            <a:ext cx="3958883" cy="4345920"/>
            <a:chOff x="3033791" y="66648"/>
            <a:chExt cx="6126139" cy="6725057"/>
          </a:xfrm>
        </p:grpSpPr>
        <p:sp>
          <p:nvSpPr>
            <p:cNvPr id="183" name="Google Shape;183;p31"/>
            <p:cNvSpPr/>
            <p:nvPr/>
          </p:nvSpPr>
          <p:spPr>
            <a:xfrm>
              <a:off x="3033791" y="66648"/>
              <a:ext cx="6126139" cy="6725057"/>
            </a:xfrm>
            <a:custGeom>
              <a:rect b="b" l="l" r="r" t="t"/>
              <a:pathLst>
                <a:path extrusionOk="0" h="6725057" w="6126139">
                  <a:moveTo>
                    <a:pt x="2177431" y="6725058"/>
                  </a:moveTo>
                  <a:cubicBezTo>
                    <a:pt x="2176955" y="6724296"/>
                    <a:pt x="2176669" y="6723058"/>
                    <a:pt x="2176098" y="6722867"/>
                  </a:cubicBezTo>
                  <a:cubicBezTo>
                    <a:pt x="2139141" y="6711152"/>
                    <a:pt x="2139903" y="6711247"/>
                    <a:pt x="2142665" y="6671527"/>
                  </a:cubicBezTo>
                  <a:cubicBezTo>
                    <a:pt x="2158572" y="6437593"/>
                    <a:pt x="2095230" y="6076786"/>
                    <a:pt x="1859677" y="5963820"/>
                  </a:cubicBezTo>
                  <a:cubicBezTo>
                    <a:pt x="1660414" y="5868284"/>
                    <a:pt x="1420479" y="5926863"/>
                    <a:pt x="1209310" y="5928196"/>
                  </a:cubicBezTo>
                  <a:cubicBezTo>
                    <a:pt x="933942" y="5929911"/>
                    <a:pt x="646668" y="5869808"/>
                    <a:pt x="495602" y="5616729"/>
                  </a:cubicBezTo>
                  <a:cubicBezTo>
                    <a:pt x="385017" y="5431563"/>
                    <a:pt x="497507" y="5212679"/>
                    <a:pt x="552752" y="5027703"/>
                  </a:cubicBezTo>
                  <a:cubicBezTo>
                    <a:pt x="563801" y="4990555"/>
                    <a:pt x="575040" y="4951979"/>
                    <a:pt x="569325" y="4913689"/>
                  </a:cubicBezTo>
                  <a:cubicBezTo>
                    <a:pt x="559991" y="4851300"/>
                    <a:pt x="509223" y="4805104"/>
                    <a:pt x="465979" y="4759193"/>
                  </a:cubicBezTo>
                  <a:cubicBezTo>
                    <a:pt x="422736" y="4713283"/>
                    <a:pt x="382159" y="4652037"/>
                    <a:pt x="399495" y="4591458"/>
                  </a:cubicBezTo>
                  <a:cubicBezTo>
                    <a:pt x="417021" y="4530212"/>
                    <a:pt x="486458" y="4497256"/>
                    <a:pt x="511032" y="4438582"/>
                  </a:cubicBezTo>
                  <a:cubicBezTo>
                    <a:pt x="436737" y="4416103"/>
                    <a:pt x="377587" y="4349809"/>
                    <a:pt x="363490" y="4273513"/>
                  </a:cubicBezTo>
                  <a:cubicBezTo>
                    <a:pt x="344916" y="4172358"/>
                    <a:pt x="408924" y="4114922"/>
                    <a:pt x="454549" y="4036341"/>
                  </a:cubicBezTo>
                  <a:cubicBezTo>
                    <a:pt x="485505" y="3982905"/>
                    <a:pt x="553514" y="3839078"/>
                    <a:pt x="477695" y="3793644"/>
                  </a:cubicBezTo>
                  <a:cubicBezTo>
                    <a:pt x="450644" y="3777451"/>
                    <a:pt x="417783" y="3775546"/>
                    <a:pt x="386541" y="3771451"/>
                  </a:cubicBezTo>
                  <a:cubicBezTo>
                    <a:pt x="280623" y="3757639"/>
                    <a:pt x="178896" y="3713538"/>
                    <a:pt x="96314" y="3645911"/>
                  </a:cubicBezTo>
                  <a:cubicBezTo>
                    <a:pt x="58119" y="3614574"/>
                    <a:pt x="22971" y="3576664"/>
                    <a:pt x="8112" y="3529611"/>
                  </a:cubicBezTo>
                  <a:cubicBezTo>
                    <a:pt x="-16462" y="3451696"/>
                    <a:pt x="19066" y="3368543"/>
                    <a:pt x="57642" y="3296534"/>
                  </a:cubicBezTo>
                  <a:cubicBezTo>
                    <a:pt x="180515" y="3067458"/>
                    <a:pt x="350060" y="2873243"/>
                    <a:pt x="512842" y="2672551"/>
                  </a:cubicBezTo>
                  <a:cubicBezTo>
                    <a:pt x="622570" y="2537296"/>
                    <a:pt x="734203" y="2403661"/>
                    <a:pt x="829739" y="2257547"/>
                  </a:cubicBezTo>
                  <a:cubicBezTo>
                    <a:pt x="838883" y="2243545"/>
                    <a:pt x="840883" y="2232592"/>
                    <a:pt x="834120" y="2216971"/>
                  </a:cubicBezTo>
                  <a:cubicBezTo>
                    <a:pt x="689912" y="1883310"/>
                    <a:pt x="888794" y="1421061"/>
                    <a:pt x="1065387" y="1136550"/>
                  </a:cubicBezTo>
                  <a:cubicBezTo>
                    <a:pt x="1282748" y="786125"/>
                    <a:pt x="1593263" y="494088"/>
                    <a:pt x="1956165" y="298350"/>
                  </a:cubicBezTo>
                  <a:cubicBezTo>
                    <a:pt x="2426796" y="44508"/>
                    <a:pt x="2976865" y="-25215"/>
                    <a:pt x="3503978" y="7551"/>
                  </a:cubicBezTo>
                  <a:cubicBezTo>
                    <a:pt x="4206447" y="51271"/>
                    <a:pt x="4951207" y="275013"/>
                    <a:pt x="5464032" y="777743"/>
                  </a:cubicBezTo>
                  <a:cubicBezTo>
                    <a:pt x="6165168" y="1465067"/>
                    <a:pt x="6267371" y="2522056"/>
                    <a:pt x="5967238" y="3418740"/>
                  </a:cubicBezTo>
                  <a:cubicBezTo>
                    <a:pt x="5886466" y="3659913"/>
                    <a:pt x="5770452" y="3877559"/>
                    <a:pt x="5624720" y="4085204"/>
                  </a:cubicBezTo>
                  <a:cubicBezTo>
                    <a:pt x="5484702" y="4284562"/>
                    <a:pt x="5331254" y="4484492"/>
                    <a:pt x="5268580" y="4724237"/>
                  </a:cubicBezTo>
                  <a:cubicBezTo>
                    <a:pt x="5163329" y="5126858"/>
                    <a:pt x="5284296" y="5611586"/>
                    <a:pt x="5352780" y="6013731"/>
                  </a:cubicBezTo>
                  <a:cubicBezTo>
                    <a:pt x="5368592" y="6106790"/>
                    <a:pt x="5388023" y="6199373"/>
                    <a:pt x="5400882" y="6292813"/>
                  </a:cubicBezTo>
                  <a:cubicBezTo>
                    <a:pt x="5413741" y="6385968"/>
                    <a:pt x="5373259" y="6459977"/>
                    <a:pt x="5303060" y="6518175"/>
                  </a:cubicBezTo>
                  <a:cubicBezTo>
                    <a:pt x="5231337" y="6577706"/>
                    <a:pt x="5145422" y="6607805"/>
                    <a:pt x="5056458" y="6629141"/>
                  </a:cubicBezTo>
                  <a:cubicBezTo>
                    <a:pt x="4772613" y="6697245"/>
                    <a:pt x="4470289" y="6638857"/>
                    <a:pt x="4201780" y="6537606"/>
                  </a:cubicBezTo>
                  <a:cubicBezTo>
                    <a:pt x="3936603" y="6437498"/>
                    <a:pt x="3664950" y="6303100"/>
                    <a:pt x="3504168" y="6062023"/>
                  </a:cubicBezTo>
                  <a:cubicBezTo>
                    <a:pt x="3338815" y="5814087"/>
                    <a:pt x="3237183" y="5542243"/>
                    <a:pt x="3196035" y="5247444"/>
                  </a:cubicBezTo>
                  <a:cubicBezTo>
                    <a:pt x="3170889" y="5067708"/>
                    <a:pt x="3170222" y="4888162"/>
                    <a:pt x="3196225" y="4708520"/>
                  </a:cubicBezTo>
                  <a:cubicBezTo>
                    <a:pt x="3226229" y="4707472"/>
                    <a:pt x="3252708" y="4705758"/>
                    <a:pt x="3280902" y="4708425"/>
                  </a:cubicBezTo>
                  <a:cubicBezTo>
                    <a:pt x="3263376" y="4834536"/>
                    <a:pt x="3256804" y="4961218"/>
                    <a:pt x="3265377" y="5088187"/>
                  </a:cubicBezTo>
                  <a:cubicBezTo>
                    <a:pt x="3290427" y="5460424"/>
                    <a:pt x="3406728" y="5799704"/>
                    <a:pt x="3635709" y="6097170"/>
                  </a:cubicBezTo>
                  <a:cubicBezTo>
                    <a:pt x="3788109" y="6295100"/>
                    <a:pt x="4084146" y="6415210"/>
                    <a:pt x="4317127" y="6482932"/>
                  </a:cubicBezTo>
                  <a:cubicBezTo>
                    <a:pt x="4580684" y="6559608"/>
                    <a:pt x="5014738" y="6644953"/>
                    <a:pt x="5247244" y="6454548"/>
                  </a:cubicBezTo>
                  <a:cubicBezTo>
                    <a:pt x="5303060" y="6408828"/>
                    <a:pt x="5325634" y="6353583"/>
                    <a:pt x="5312490" y="6278716"/>
                  </a:cubicBezTo>
                  <a:cubicBezTo>
                    <a:pt x="5259531" y="5978774"/>
                    <a:pt x="5217049" y="5679022"/>
                    <a:pt x="5179711" y="5377652"/>
                  </a:cubicBezTo>
                  <a:cubicBezTo>
                    <a:pt x="5143040" y="5081900"/>
                    <a:pt x="5130467" y="4816724"/>
                    <a:pt x="5250101" y="4534308"/>
                  </a:cubicBezTo>
                  <a:cubicBezTo>
                    <a:pt x="5345161" y="4309994"/>
                    <a:pt x="5496894" y="4117113"/>
                    <a:pt x="5631673" y="3916230"/>
                  </a:cubicBezTo>
                  <a:cubicBezTo>
                    <a:pt x="5774738" y="3702966"/>
                    <a:pt x="5862559" y="3489320"/>
                    <a:pt x="5932853" y="3243670"/>
                  </a:cubicBezTo>
                  <a:cubicBezTo>
                    <a:pt x="6184123" y="2365751"/>
                    <a:pt x="6018578" y="1365150"/>
                    <a:pt x="5303917" y="746691"/>
                  </a:cubicBezTo>
                  <a:cubicBezTo>
                    <a:pt x="4742419" y="260821"/>
                    <a:pt x="3936889" y="74988"/>
                    <a:pt x="3209084" y="85466"/>
                  </a:cubicBezTo>
                  <a:cubicBezTo>
                    <a:pt x="2777982" y="91752"/>
                    <a:pt x="2365169" y="178811"/>
                    <a:pt x="1982169" y="383789"/>
                  </a:cubicBezTo>
                  <a:cubicBezTo>
                    <a:pt x="1651365" y="560859"/>
                    <a:pt x="1373807" y="798317"/>
                    <a:pt x="1173210" y="1118262"/>
                  </a:cubicBezTo>
                  <a:cubicBezTo>
                    <a:pt x="1004808" y="1386867"/>
                    <a:pt x="820976" y="1732434"/>
                    <a:pt x="890889" y="2059332"/>
                  </a:cubicBezTo>
                  <a:cubicBezTo>
                    <a:pt x="907558" y="2137437"/>
                    <a:pt x="936895" y="2219447"/>
                    <a:pt x="909844" y="2294695"/>
                  </a:cubicBezTo>
                  <a:cubicBezTo>
                    <a:pt x="897176" y="2330032"/>
                    <a:pt x="873078" y="2359941"/>
                    <a:pt x="849456" y="2389087"/>
                  </a:cubicBezTo>
                  <a:cubicBezTo>
                    <a:pt x="699246" y="2560823"/>
                    <a:pt x="551133" y="2734749"/>
                    <a:pt x="412925" y="2916296"/>
                  </a:cubicBezTo>
                  <a:cubicBezTo>
                    <a:pt x="300720" y="3063553"/>
                    <a:pt x="118888" y="3258148"/>
                    <a:pt x="90599" y="3448172"/>
                  </a:cubicBezTo>
                  <a:cubicBezTo>
                    <a:pt x="87360" y="3469698"/>
                    <a:pt x="86884" y="3492273"/>
                    <a:pt x="93933" y="3512847"/>
                  </a:cubicBezTo>
                  <a:cubicBezTo>
                    <a:pt x="103362" y="3540184"/>
                    <a:pt x="124984" y="3561329"/>
                    <a:pt x="147558" y="3579331"/>
                  </a:cubicBezTo>
                  <a:cubicBezTo>
                    <a:pt x="200517" y="3621813"/>
                    <a:pt x="262335" y="3653150"/>
                    <a:pt x="327962" y="3670867"/>
                  </a:cubicBezTo>
                  <a:cubicBezTo>
                    <a:pt x="404638" y="3691536"/>
                    <a:pt x="526939" y="3696584"/>
                    <a:pt x="576183" y="3769546"/>
                  </a:cubicBezTo>
                  <a:cubicBezTo>
                    <a:pt x="640382" y="3864891"/>
                    <a:pt x="550656" y="4042342"/>
                    <a:pt x="496554" y="4125019"/>
                  </a:cubicBezTo>
                  <a:cubicBezTo>
                    <a:pt x="468360" y="4167976"/>
                    <a:pt x="433023" y="4215887"/>
                    <a:pt x="446453" y="4265512"/>
                  </a:cubicBezTo>
                  <a:cubicBezTo>
                    <a:pt x="468075" y="4345427"/>
                    <a:pt x="601044" y="4367335"/>
                    <a:pt x="599139" y="4450107"/>
                  </a:cubicBezTo>
                  <a:cubicBezTo>
                    <a:pt x="597424" y="4527069"/>
                    <a:pt x="473218" y="4565740"/>
                    <a:pt x="486267" y="4641655"/>
                  </a:cubicBezTo>
                  <a:cubicBezTo>
                    <a:pt x="491887" y="4674230"/>
                    <a:pt x="521796" y="4695757"/>
                    <a:pt x="546370" y="4717855"/>
                  </a:cubicBezTo>
                  <a:cubicBezTo>
                    <a:pt x="749253" y="4899877"/>
                    <a:pt x="594852" y="5120381"/>
                    <a:pt x="546942" y="5328217"/>
                  </a:cubicBezTo>
                  <a:cubicBezTo>
                    <a:pt x="533226" y="5387653"/>
                    <a:pt x="524367" y="5448136"/>
                    <a:pt x="541608" y="5507382"/>
                  </a:cubicBezTo>
                  <a:cubicBezTo>
                    <a:pt x="592662" y="5683499"/>
                    <a:pt x="769255" y="5783892"/>
                    <a:pt x="939181" y="5820945"/>
                  </a:cubicBezTo>
                  <a:cubicBezTo>
                    <a:pt x="1090914" y="5853997"/>
                    <a:pt x="1248172" y="5844757"/>
                    <a:pt x="1403334" y="5838185"/>
                  </a:cubicBezTo>
                  <a:cubicBezTo>
                    <a:pt x="1576118" y="5830946"/>
                    <a:pt x="1772428" y="5812372"/>
                    <a:pt x="1929591" y="5900384"/>
                  </a:cubicBezTo>
                  <a:cubicBezTo>
                    <a:pt x="2183051" y="6042306"/>
                    <a:pt x="2250583" y="6444547"/>
                    <a:pt x="2225247" y="6706579"/>
                  </a:cubicBezTo>
                  <a:cubicBezTo>
                    <a:pt x="2224675" y="6712675"/>
                    <a:pt x="2224961" y="6718771"/>
                    <a:pt x="2224866" y="6724963"/>
                  </a:cubicBezTo>
                  <a:cubicBezTo>
                    <a:pt x="2208959" y="6725058"/>
                    <a:pt x="2193147" y="6725058"/>
                    <a:pt x="2177431" y="67250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925620" y="4385213"/>
              <a:ext cx="776730" cy="131447"/>
            </a:xfrm>
            <a:custGeom>
              <a:rect b="b" l="l" r="r" t="t"/>
              <a:pathLst>
                <a:path extrusionOk="0" h="131447" w="776730">
                  <a:moveTo>
                    <a:pt x="751118" y="2"/>
                  </a:moveTo>
                  <a:cubicBezTo>
                    <a:pt x="770263" y="-94"/>
                    <a:pt x="777883" y="4288"/>
                    <a:pt x="776550" y="24576"/>
                  </a:cubicBezTo>
                  <a:cubicBezTo>
                    <a:pt x="774835" y="50770"/>
                    <a:pt x="774835" y="77154"/>
                    <a:pt x="776550" y="103348"/>
                  </a:cubicBezTo>
                  <a:cubicBezTo>
                    <a:pt x="777978" y="124969"/>
                    <a:pt x="771120" y="131542"/>
                    <a:pt x="748927" y="131446"/>
                  </a:cubicBezTo>
                  <a:cubicBezTo>
                    <a:pt x="587002" y="130494"/>
                    <a:pt x="103799" y="130494"/>
                    <a:pt x="24170" y="131351"/>
                  </a:cubicBezTo>
                  <a:cubicBezTo>
                    <a:pt x="6072" y="131542"/>
                    <a:pt x="-690" y="126589"/>
                    <a:pt x="262" y="107824"/>
                  </a:cubicBezTo>
                  <a:cubicBezTo>
                    <a:pt x="1691" y="80773"/>
                    <a:pt x="1881" y="53532"/>
                    <a:pt x="167" y="26481"/>
                  </a:cubicBezTo>
                  <a:cubicBezTo>
                    <a:pt x="-1167" y="5907"/>
                    <a:pt x="5310" y="-94"/>
                    <a:pt x="26265" y="97"/>
                  </a:cubicBezTo>
                  <a:cubicBezTo>
                    <a:pt x="147995" y="954"/>
                    <a:pt x="631198" y="859"/>
                    <a:pt x="75111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5925624" y="4127274"/>
              <a:ext cx="776759" cy="128687"/>
            </a:xfrm>
            <a:custGeom>
              <a:rect b="b" l="l" r="r" t="t"/>
              <a:pathLst>
                <a:path extrusionOk="0" h="128687" w="776759">
                  <a:moveTo>
                    <a:pt x="750829" y="3"/>
                  </a:moveTo>
                  <a:cubicBezTo>
                    <a:pt x="772831" y="-187"/>
                    <a:pt x="777594" y="7719"/>
                    <a:pt x="776451" y="27340"/>
                  </a:cubicBezTo>
                  <a:cubicBezTo>
                    <a:pt x="775117" y="51724"/>
                    <a:pt x="774736" y="76394"/>
                    <a:pt x="776546" y="100778"/>
                  </a:cubicBezTo>
                  <a:cubicBezTo>
                    <a:pt x="778165" y="122781"/>
                    <a:pt x="770736" y="128781"/>
                    <a:pt x="748828" y="128686"/>
                  </a:cubicBezTo>
                  <a:cubicBezTo>
                    <a:pt x="574711" y="127829"/>
                    <a:pt x="91794" y="127734"/>
                    <a:pt x="24452" y="128496"/>
                  </a:cubicBezTo>
                  <a:cubicBezTo>
                    <a:pt x="6831" y="128686"/>
                    <a:pt x="-789" y="124400"/>
                    <a:pt x="259" y="105350"/>
                  </a:cubicBezTo>
                  <a:cubicBezTo>
                    <a:pt x="1782" y="79156"/>
                    <a:pt x="1973" y="52772"/>
                    <a:pt x="163" y="26673"/>
                  </a:cubicBezTo>
                  <a:cubicBezTo>
                    <a:pt x="-1170" y="5909"/>
                    <a:pt x="5497" y="-92"/>
                    <a:pt x="26357" y="99"/>
                  </a:cubicBezTo>
                  <a:cubicBezTo>
                    <a:pt x="147134" y="956"/>
                    <a:pt x="630147" y="1051"/>
                    <a:pt x="750829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6055020" y="4643056"/>
              <a:ext cx="517365" cy="131170"/>
            </a:xfrm>
            <a:custGeom>
              <a:rect b="b" l="l" r="r" t="t"/>
              <a:pathLst>
                <a:path extrusionOk="0" h="131170" w="517365">
                  <a:moveTo>
                    <a:pt x="25454" y="131159"/>
                  </a:moveTo>
                  <a:cubicBezTo>
                    <a:pt x="6118" y="131445"/>
                    <a:pt x="-1026" y="126397"/>
                    <a:pt x="117" y="106299"/>
                  </a:cubicBezTo>
                  <a:cubicBezTo>
                    <a:pt x="1736" y="77534"/>
                    <a:pt x="1165" y="48578"/>
                    <a:pt x="308" y="19717"/>
                  </a:cubicBezTo>
                  <a:cubicBezTo>
                    <a:pt x="-73" y="5048"/>
                    <a:pt x="4879" y="0"/>
                    <a:pt x="19834" y="0"/>
                  </a:cubicBezTo>
                  <a:cubicBezTo>
                    <a:pt x="178996" y="381"/>
                    <a:pt x="338159" y="381"/>
                    <a:pt x="497322" y="0"/>
                  </a:cubicBezTo>
                  <a:cubicBezTo>
                    <a:pt x="511610" y="0"/>
                    <a:pt x="517705" y="3715"/>
                    <a:pt x="517229" y="19050"/>
                  </a:cubicBezTo>
                  <a:cubicBezTo>
                    <a:pt x="516277" y="49625"/>
                    <a:pt x="516086" y="80296"/>
                    <a:pt x="517325" y="110871"/>
                  </a:cubicBezTo>
                  <a:cubicBezTo>
                    <a:pt x="517991" y="128111"/>
                    <a:pt x="510467" y="130874"/>
                    <a:pt x="495608" y="130874"/>
                  </a:cubicBezTo>
                  <a:cubicBezTo>
                    <a:pt x="416836" y="130874"/>
                    <a:pt x="75269" y="130302"/>
                    <a:pt x="25454" y="1311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5147286" y="1162502"/>
              <a:ext cx="2325139" cy="2834763"/>
            </a:xfrm>
            <a:custGeom>
              <a:rect b="b" l="l" r="r" t="t"/>
              <a:pathLst>
                <a:path extrusionOk="0" h="2834763" w="2325139">
                  <a:moveTo>
                    <a:pt x="2301359" y="902042"/>
                  </a:moveTo>
                  <a:cubicBezTo>
                    <a:pt x="2251353" y="664488"/>
                    <a:pt x="2130480" y="467702"/>
                    <a:pt x="1949886" y="307015"/>
                  </a:cubicBezTo>
                  <a:cubicBezTo>
                    <a:pt x="1669185" y="57174"/>
                    <a:pt x="1341524" y="-41505"/>
                    <a:pt x="971002" y="15836"/>
                  </a:cubicBezTo>
                  <a:cubicBezTo>
                    <a:pt x="673917" y="61841"/>
                    <a:pt x="431411" y="210146"/>
                    <a:pt x="242720" y="442270"/>
                  </a:cubicBezTo>
                  <a:cubicBezTo>
                    <a:pt x="56507" y="671251"/>
                    <a:pt x="-24456" y="935093"/>
                    <a:pt x="6405" y="1229987"/>
                  </a:cubicBezTo>
                  <a:cubicBezTo>
                    <a:pt x="29456" y="1449539"/>
                    <a:pt x="114514" y="1644420"/>
                    <a:pt x="249483" y="1818633"/>
                  </a:cubicBezTo>
                  <a:cubicBezTo>
                    <a:pt x="339018" y="1934171"/>
                    <a:pt x="426077" y="2052185"/>
                    <a:pt x="495800" y="2180678"/>
                  </a:cubicBezTo>
                  <a:cubicBezTo>
                    <a:pt x="601337" y="2375178"/>
                    <a:pt x="648009" y="2585586"/>
                    <a:pt x="644485" y="2806756"/>
                  </a:cubicBezTo>
                  <a:cubicBezTo>
                    <a:pt x="644104" y="2828283"/>
                    <a:pt x="648676" y="2834950"/>
                    <a:pt x="671250" y="2834760"/>
                  </a:cubicBezTo>
                  <a:cubicBezTo>
                    <a:pt x="834889" y="2833807"/>
                    <a:pt x="998624" y="2834188"/>
                    <a:pt x="1162264" y="2834188"/>
                  </a:cubicBezTo>
                  <a:cubicBezTo>
                    <a:pt x="1325903" y="2834188"/>
                    <a:pt x="1489638" y="2833617"/>
                    <a:pt x="1653278" y="2834760"/>
                  </a:cubicBezTo>
                  <a:cubicBezTo>
                    <a:pt x="1677185" y="2834950"/>
                    <a:pt x="1682519" y="2828092"/>
                    <a:pt x="1681567" y="2805327"/>
                  </a:cubicBezTo>
                  <a:cubicBezTo>
                    <a:pt x="1677471" y="2711411"/>
                    <a:pt x="1684234" y="2618161"/>
                    <a:pt x="1702712" y="2525959"/>
                  </a:cubicBezTo>
                  <a:cubicBezTo>
                    <a:pt x="1735860" y="2360605"/>
                    <a:pt x="1789866" y="2204204"/>
                    <a:pt x="1892546" y="2067140"/>
                  </a:cubicBezTo>
                  <a:cubicBezTo>
                    <a:pt x="1972841" y="1959984"/>
                    <a:pt x="2053899" y="1853208"/>
                    <a:pt x="2127718" y="1741670"/>
                  </a:cubicBezTo>
                  <a:cubicBezTo>
                    <a:pt x="2297168" y="1485734"/>
                    <a:pt x="2365557" y="1206747"/>
                    <a:pt x="2301359" y="902042"/>
                  </a:cubicBezTo>
                  <a:close/>
                  <a:moveTo>
                    <a:pt x="1992272" y="1704809"/>
                  </a:moveTo>
                  <a:cubicBezTo>
                    <a:pt x="1878830" y="1856637"/>
                    <a:pt x="1766625" y="2009609"/>
                    <a:pt x="1679948" y="2179059"/>
                  </a:cubicBezTo>
                  <a:cubicBezTo>
                    <a:pt x="1599842" y="2335650"/>
                    <a:pt x="1559266" y="2503004"/>
                    <a:pt x="1552694" y="2678550"/>
                  </a:cubicBezTo>
                  <a:cubicBezTo>
                    <a:pt x="1551932" y="2699504"/>
                    <a:pt x="1547074" y="2708363"/>
                    <a:pt x="1524595" y="2706648"/>
                  </a:cubicBezTo>
                  <a:cubicBezTo>
                    <a:pt x="1499354" y="2704648"/>
                    <a:pt x="1473827" y="2705029"/>
                    <a:pt x="1448490" y="2706553"/>
                  </a:cubicBezTo>
                  <a:cubicBezTo>
                    <a:pt x="1428678" y="2707791"/>
                    <a:pt x="1423535" y="2700933"/>
                    <a:pt x="1423630" y="2681407"/>
                  </a:cubicBezTo>
                  <a:cubicBezTo>
                    <a:pt x="1424487" y="2537865"/>
                    <a:pt x="1424106" y="2394228"/>
                    <a:pt x="1424106" y="2250687"/>
                  </a:cubicBezTo>
                  <a:cubicBezTo>
                    <a:pt x="1424106" y="2109717"/>
                    <a:pt x="1424297" y="1968746"/>
                    <a:pt x="1423916" y="1827776"/>
                  </a:cubicBezTo>
                  <a:cubicBezTo>
                    <a:pt x="1423916" y="1811584"/>
                    <a:pt x="1427059" y="1797201"/>
                    <a:pt x="1434393" y="1782628"/>
                  </a:cubicBezTo>
                  <a:cubicBezTo>
                    <a:pt x="1512974" y="1626418"/>
                    <a:pt x="1591079" y="1469922"/>
                    <a:pt x="1669185" y="1313522"/>
                  </a:cubicBezTo>
                  <a:cubicBezTo>
                    <a:pt x="1682424" y="1287042"/>
                    <a:pt x="1682329" y="1286947"/>
                    <a:pt x="1653754" y="1286852"/>
                  </a:cubicBezTo>
                  <a:cubicBezTo>
                    <a:pt x="1623083" y="1286756"/>
                    <a:pt x="1592413" y="1287423"/>
                    <a:pt x="1561838" y="1286566"/>
                  </a:cubicBezTo>
                  <a:cubicBezTo>
                    <a:pt x="1548503" y="1286185"/>
                    <a:pt x="1541359" y="1291138"/>
                    <a:pt x="1535549" y="1302949"/>
                  </a:cubicBezTo>
                  <a:cubicBezTo>
                    <a:pt x="1456872" y="1465922"/>
                    <a:pt x="1377815" y="1628799"/>
                    <a:pt x="1298567" y="1791582"/>
                  </a:cubicBezTo>
                  <a:cubicBezTo>
                    <a:pt x="1292852" y="1803297"/>
                    <a:pt x="1292947" y="1815108"/>
                    <a:pt x="1292947" y="1827300"/>
                  </a:cubicBezTo>
                  <a:cubicBezTo>
                    <a:pt x="1292947" y="2110097"/>
                    <a:pt x="1292661" y="2392895"/>
                    <a:pt x="1293423" y="2675692"/>
                  </a:cubicBezTo>
                  <a:cubicBezTo>
                    <a:pt x="1293519" y="2698743"/>
                    <a:pt x="1288851" y="2707410"/>
                    <a:pt x="1263705" y="2706744"/>
                  </a:cubicBezTo>
                  <a:cubicBezTo>
                    <a:pt x="1196363" y="2704934"/>
                    <a:pt x="1128927" y="2705315"/>
                    <a:pt x="1061489" y="2706553"/>
                  </a:cubicBezTo>
                  <a:cubicBezTo>
                    <a:pt x="1040534" y="2706934"/>
                    <a:pt x="1035391" y="2700267"/>
                    <a:pt x="1035391" y="2679883"/>
                  </a:cubicBezTo>
                  <a:cubicBezTo>
                    <a:pt x="1036058" y="2396228"/>
                    <a:pt x="1035772" y="2112574"/>
                    <a:pt x="1036058" y="1828919"/>
                  </a:cubicBezTo>
                  <a:cubicBezTo>
                    <a:pt x="1036058" y="1811870"/>
                    <a:pt x="1032914" y="1796630"/>
                    <a:pt x="1025389" y="1781199"/>
                  </a:cubicBezTo>
                  <a:cubicBezTo>
                    <a:pt x="948999" y="1624799"/>
                    <a:pt x="872989" y="1468303"/>
                    <a:pt x="797742" y="1311426"/>
                  </a:cubicBezTo>
                  <a:cubicBezTo>
                    <a:pt x="788979" y="1293043"/>
                    <a:pt x="779073" y="1284947"/>
                    <a:pt x="758118" y="1286376"/>
                  </a:cubicBezTo>
                  <a:cubicBezTo>
                    <a:pt x="729353" y="1288376"/>
                    <a:pt x="700301" y="1287899"/>
                    <a:pt x="671536" y="1286566"/>
                  </a:cubicBezTo>
                  <a:cubicBezTo>
                    <a:pt x="649057" y="1285518"/>
                    <a:pt x="649247" y="1292948"/>
                    <a:pt x="657915" y="1310188"/>
                  </a:cubicBezTo>
                  <a:cubicBezTo>
                    <a:pt x="736211" y="1465636"/>
                    <a:pt x="813649" y="1621465"/>
                    <a:pt x="891944" y="1776913"/>
                  </a:cubicBezTo>
                  <a:cubicBezTo>
                    <a:pt x="900898" y="1794629"/>
                    <a:pt x="905184" y="1812060"/>
                    <a:pt x="905184" y="1831968"/>
                  </a:cubicBezTo>
                  <a:cubicBezTo>
                    <a:pt x="904803" y="2113050"/>
                    <a:pt x="904517" y="2394038"/>
                    <a:pt x="905470" y="2675120"/>
                  </a:cubicBezTo>
                  <a:cubicBezTo>
                    <a:pt x="905565" y="2700647"/>
                    <a:pt x="898993" y="2709029"/>
                    <a:pt x="873561" y="2706744"/>
                  </a:cubicBezTo>
                  <a:cubicBezTo>
                    <a:pt x="848415" y="2704553"/>
                    <a:pt x="822793" y="2705696"/>
                    <a:pt x="797456" y="2706458"/>
                  </a:cubicBezTo>
                  <a:cubicBezTo>
                    <a:pt x="783455" y="2706839"/>
                    <a:pt x="777359" y="2703029"/>
                    <a:pt x="777073" y="2687503"/>
                  </a:cubicBezTo>
                  <a:cubicBezTo>
                    <a:pt x="771358" y="2401848"/>
                    <a:pt x="662106" y="2153912"/>
                    <a:pt x="498371" y="1926170"/>
                  </a:cubicBezTo>
                  <a:cubicBezTo>
                    <a:pt x="439126" y="1843778"/>
                    <a:pt x="377880" y="1762721"/>
                    <a:pt x="317206" y="1681377"/>
                  </a:cubicBezTo>
                  <a:cubicBezTo>
                    <a:pt x="27170" y="1292090"/>
                    <a:pt x="84415" y="747070"/>
                    <a:pt x="445031" y="423125"/>
                  </a:cubicBezTo>
                  <a:cubicBezTo>
                    <a:pt x="563998" y="316254"/>
                    <a:pt x="690776" y="224814"/>
                    <a:pt x="844129" y="178237"/>
                  </a:cubicBezTo>
                  <a:cubicBezTo>
                    <a:pt x="1221414" y="63556"/>
                    <a:pt x="1558885" y="137470"/>
                    <a:pt x="1855112" y="399026"/>
                  </a:cubicBezTo>
                  <a:cubicBezTo>
                    <a:pt x="1975127" y="504944"/>
                    <a:pt x="2073044" y="627055"/>
                    <a:pt x="2128861" y="778217"/>
                  </a:cubicBezTo>
                  <a:cubicBezTo>
                    <a:pt x="2252210" y="1111306"/>
                    <a:pt x="2205061" y="1420011"/>
                    <a:pt x="1992272" y="17048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1"/>
          <p:cNvSpPr txBox="1"/>
          <p:nvPr/>
        </p:nvSpPr>
        <p:spPr>
          <a:xfrm>
            <a:off x="1129340" y="1423423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General Information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23525" y="2006775"/>
            <a:ext cx="5772600" cy="4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 this project we have HR data of a company. A study is requested from we to predict which employee will churn by using this data.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The HR dataset has 14,999 samples. In the given dataset, we have two types of employee one who stayed and another who left the company.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 can describe 10 attributes in detail as: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satisfaction_level: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It is employee satisfaction point, which ranges from 0-1.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last_evaluation: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It is evaluated performance by the employer, which also ranges from 0-1.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number_projects: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How many of projects assigned to an employee?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average_monthly_hours: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How many hours in average an employee worked in a month?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time_spent_company: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time_spent_company means employee experience. The number of years spent by an employee in the company.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work_accident: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Whether an employee has had a work accident or not.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promotion_last_5years: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Whether an employee has had a promotion in the last 5 years or not.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Departments: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Employee's working department/division.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Salary: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Salary level of the employee such as low, medium and high.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left: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Whether the employee has left the company or not.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000">
                <a:solidFill>
                  <a:schemeClr val="dk1"/>
                </a:solidFill>
              </a:rPr>
              <a:t>Employee Churn Analysis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2"/>
          <p:cNvGrpSpPr/>
          <p:nvPr/>
        </p:nvGrpSpPr>
        <p:grpSpPr>
          <a:xfrm>
            <a:off x="1304814" y="3654271"/>
            <a:ext cx="455544" cy="574258"/>
            <a:chOff x="6804248" y="2144238"/>
            <a:chExt cx="1305367" cy="1645545"/>
          </a:xfrm>
        </p:grpSpPr>
        <p:sp>
          <p:nvSpPr>
            <p:cNvPr id="196" name="Google Shape;196;p32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2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2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2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2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2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32"/>
          <p:cNvGrpSpPr/>
          <p:nvPr/>
        </p:nvGrpSpPr>
        <p:grpSpPr>
          <a:xfrm>
            <a:off x="3248106" y="3654271"/>
            <a:ext cx="455544" cy="574258"/>
            <a:chOff x="6804248" y="2144238"/>
            <a:chExt cx="1305367" cy="1645545"/>
          </a:xfrm>
        </p:grpSpPr>
        <p:sp>
          <p:nvSpPr>
            <p:cNvPr id="204" name="Google Shape;204;p32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2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2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2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2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32"/>
          <p:cNvGrpSpPr/>
          <p:nvPr/>
        </p:nvGrpSpPr>
        <p:grpSpPr>
          <a:xfrm>
            <a:off x="5191398" y="3654271"/>
            <a:ext cx="455544" cy="574258"/>
            <a:chOff x="6804248" y="2144238"/>
            <a:chExt cx="1305367" cy="1645545"/>
          </a:xfrm>
        </p:grpSpPr>
        <p:sp>
          <p:nvSpPr>
            <p:cNvPr id="212" name="Google Shape;212;p32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2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2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2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32"/>
          <p:cNvGrpSpPr/>
          <p:nvPr/>
        </p:nvGrpSpPr>
        <p:grpSpPr>
          <a:xfrm>
            <a:off x="7134690" y="3654271"/>
            <a:ext cx="455544" cy="574258"/>
            <a:chOff x="6804248" y="2144238"/>
            <a:chExt cx="1305367" cy="1645545"/>
          </a:xfrm>
        </p:grpSpPr>
        <p:sp>
          <p:nvSpPr>
            <p:cNvPr id="220" name="Google Shape;220;p32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2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2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2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2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32"/>
          <p:cNvGrpSpPr/>
          <p:nvPr/>
        </p:nvGrpSpPr>
        <p:grpSpPr>
          <a:xfrm>
            <a:off x="9077983" y="3654271"/>
            <a:ext cx="455544" cy="574258"/>
            <a:chOff x="6804248" y="2144238"/>
            <a:chExt cx="1305367" cy="1645545"/>
          </a:xfrm>
        </p:grpSpPr>
        <p:sp>
          <p:nvSpPr>
            <p:cNvPr id="228" name="Google Shape;228;p32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2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2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STEPS</a:t>
            </a:r>
            <a:endParaRPr/>
          </a:p>
        </p:txBody>
      </p:sp>
      <p:grpSp>
        <p:nvGrpSpPr>
          <p:cNvPr id="236" name="Google Shape;236;p32"/>
          <p:cNvGrpSpPr/>
          <p:nvPr/>
        </p:nvGrpSpPr>
        <p:grpSpPr>
          <a:xfrm>
            <a:off x="705900" y="2184672"/>
            <a:ext cx="3185400" cy="958628"/>
            <a:chOff x="3975079" y="1937022"/>
            <a:chExt cx="3185400" cy="958628"/>
          </a:xfrm>
        </p:grpSpPr>
        <p:sp>
          <p:nvSpPr>
            <p:cNvPr id="237" name="Google Shape;237;p32"/>
            <p:cNvSpPr txBox="1"/>
            <p:nvPr/>
          </p:nvSpPr>
          <p:spPr>
            <a:xfrm>
              <a:off x="3975087" y="1937022"/>
              <a:ext cx="183068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Step 1</a:t>
              </a:r>
              <a:endParaRPr b="1" i="0" sz="2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2"/>
            <p:cNvSpPr txBox="1"/>
            <p:nvPr/>
          </p:nvSpPr>
          <p:spPr>
            <a:xfrm>
              <a:off x="3975079" y="2406350"/>
              <a:ext cx="31854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Font typeface="Roboto Mono"/>
                <a:buChar char="●"/>
              </a:pPr>
              <a:r>
                <a:rPr lang="en-US" sz="1200">
                  <a:solidFill>
                    <a:srgbClr val="21212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Data Cleaning &amp; Exploratory Data Analysis</a:t>
              </a:r>
              <a:endParaRPr sz="1200">
                <a:solidFill>
                  <a:srgbClr val="3F3F3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39" name="Google Shape;239;p32"/>
          <p:cNvGrpSpPr/>
          <p:nvPr/>
        </p:nvGrpSpPr>
        <p:grpSpPr>
          <a:xfrm>
            <a:off x="4792344" y="1956072"/>
            <a:ext cx="3537300" cy="746228"/>
            <a:chOff x="6668685" y="1860822"/>
            <a:chExt cx="3537300" cy="746228"/>
          </a:xfrm>
        </p:grpSpPr>
        <p:sp>
          <p:nvSpPr>
            <p:cNvPr id="240" name="Google Shape;240;p32"/>
            <p:cNvSpPr txBox="1"/>
            <p:nvPr/>
          </p:nvSpPr>
          <p:spPr>
            <a:xfrm>
              <a:off x="6668697" y="1860822"/>
              <a:ext cx="18306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Step 3</a:t>
              </a:r>
              <a:endParaRPr b="1" i="0" sz="2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6668685" y="2330150"/>
              <a:ext cx="353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Font typeface="Roboto Mono"/>
                <a:buChar char="●"/>
              </a:pPr>
              <a:r>
                <a:rPr lang="en-US" sz="1200">
                  <a:solidFill>
                    <a:srgbClr val="21212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Model Building</a:t>
              </a:r>
              <a:endParaRPr sz="1200">
                <a:solidFill>
                  <a:srgbClr val="3F3F3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42" name="Google Shape;242;p32"/>
          <p:cNvGrpSpPr/>
          <p:nvPr/>
        </p:nvGrpSpPr>
        <p:grpSpPr>
          <a:xfrm>
            <a:off x="9031200" y="2032272"/>
            <a:ext cx="2296200" cy="746228"/>
            <a:chOff x="9362301" y="1937022"/>
            <a:chExt cx="2296200" cy="746228"/>
          </a:xfrm>
        </p:grpSpPr>
        <p:sp>
          <p:nvSpPr>
            <p:cNvPr id="243" name="Google Shape;243;p32"/>
            <p:cNvSpPr txBox="1"/>
            <p:nvPr/>
          </p:nvSpPr>
          <p:spPr>
            <a:xfrm>
              <a:off x="9362305" y="1937022"/>
              <a:ext cx="183068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Step 5</a:t>
              </a:r>
              <a:endParaRPr b="1" i="0" sz="2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9362301" y="2406350"/>
              <a:ext cx="2296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Roboto Mono"/>
                <a:buChar char="●"/>
              </a:pPr>
              <a:r>
                <a:rPr i="0" lang="en-US" sz="1200" u="none" cap="none" strike="noStrike">
                  <a:solidFill>
                    <a:srgbClr val="3F3F3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Final Presentation</a:t>
              </a:r>
              <a:endParaRPr i="0" sz="1200" u="none" cap="none" strike="noStrike">
                <a:solidFill>
                  <a:srgbClr val="3F3F3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45" name="Google Shape;245;p32"/>
          <p:cNvGrpSpPr/>
          <p:nvPr/>
        </p:nvGrpSpPr>
        <p:grpSpPr>
          <a:xfrm>
            <a:off x="2558871" y="4554380"/>
            <a:ext cx="3823114" cy="719652"/>
            <a:chOff x="5321885" y="4678198"/>
            <a:chExt cx="3537300" cy="719652"/>
          </a:xfrm>
        </p:grpSpPr>
        <p:sp>
          <p:nvSpPr>
            <p:cNvPr id="246" name="Google Shape;246;p32"/>
            <p:cNvSpPr txBox="1"/>
            <p:nvPr/>
          </p:nvSpPr>
          <p:spPr>
            <a:xfrm>
              <a:off x="5321892" y="4678198"/>
              <a:ext cx="183068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Step 2</a:t>
              </a:r>
              <a:endParaRPr b="1" i="0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2"/>
            <p:cNvSpPr txBox="1"/>
            <p:nvPr/>
          </p:nvSpPr>
          <p:spPr>
            <a:xfrm>
              <a:off x="5321885" y="5120950"/>
              <a:ext cx="353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 Mono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Data Visualization</a:t>
              </a:r>
              <a:endParaRPr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48" name="Google Shape;248;p32"/>
          <p:cNvGrpSpPr/>
          <p:nvPr/>
        </p:nvGrpSpPr>
        <p:grpSpPr>
          <a:xfrm>
            <a:off x="7102022" y="4554382"/>
            <a:ext cx="3760079" cy="719643"/>
            <a:chOff x="8015502" y="4678198"/>
            <a:chExt cx="2093702" cy="719643"/>
          </a:xfrm>
        </p:grpSpPr>
        <p:sp>
          <p:nvSpPr>
            <p:cNvPr id="249" name="Google Shape;249;p32"/>
            <p:cNvSpPr txBox="1"/>
            <p:nvPr/>
          </p:nvSpPr>
          <p:spPr>
            <a:xfrm>
              <a:off x="8015502" y="4678198"/>
              <a:ext cx="183068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Step 4</a:t>
              </a:r>
              <a:endParaRPr b="1" i="0" sz="2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2"/>
            <p:cNvSpPr txBox="1"/>
            <p:nvPr/>
          </p:nvSpPr>
          <p:spPr>
            <a:xfrm>
              <a:off x="8015504" y="5120941"/>
              <a:ext cx="2093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Font typeface="Roboto Mono"/>
                <a:buChar char="●"/>
              </a:pPr>
              <a:r>
                <a:rPr lang="en-US" sz="1200">
                  <a:solidFill>
                    <a:srgbClr val="21212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Model Deployment</a:t>
              </a:r>
              <a:endParaRPr sz="1200">
                <a:solidFill>
                  <a:srgbClr val="3F3F3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51" name="Google Shape;251;p32"/>
          <p:cNvSpPr/>
          <p:nvPr/>
        </p:nvSpPr>
        <p:spPr>
          <a:xfrm>
            <a:off x="739546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1027527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823985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2399947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2687928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2975909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3772367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4348329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4636310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4924291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5720749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6296711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6584692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6872673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7669131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8245093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8533074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8821055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9598057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32"/>
          <p:cNvGrpSpPr/>
          <p:nvPr/>
        </p:nvGrpSpPr>
        <p:grpSpPr>
          <a:xfrm>
            <a:off x="10793521" y="3428675"/>
            <a:ext cx="622574" cy="976543"/>
            <a:chOff x="6579286" y="4258219"/>
            <a:chExt cx="622574" cy="976543"/>
          </a:xfrm>
        </p:grpSpPr>
        <p:sp>
          <p:nvSpPr>
            <p:cNvPr id="271" name="Google Shape;271;p32"/>
            <p:cNvSpPr/>
            <p:nvPr/>
          </p:nvSpPr>
          <p:spPr>
            <a:xfrm rot="2624939">
              <a:off x="6546734" y="4469326"/>
              <a:ext cx="682842" cy="180000"/>
            </a:xfrm>
            <a:prstGeom prst="roundRect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 rot="-2700000">
              <a:off x="6555378" y="4839702"/>
              <a:ext cx="682842" cy="180000"/>
            </a:xfrm>
            <a:prstGeom prst="roundRect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32"/>
          <p:cNvSpPr/>
          <p:nvPr/>
        </p:nvSpPr>
        <p:spPr>
          <a:xfrm>
            <a:off x="10174019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10462000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10749975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2111966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4060348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6008730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7957112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9886038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/>
        </p:nvSpPr>
        <p:spPr>
          <a:xfrm>
            <a:off x="262300" y="5052325"/>
            <a:ext cx="28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3304050" y="344200"/>
            <a:ext cx="558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Quick Look at Our Dataset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400"/>
            <a:ext cx="11887201" cy="3708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/>
        </p:nvSpPr>
        <p:spPr>
          <a:xfrm>
            <a:off x="262300" y="5667550"/>
            <a:ext cx="28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75" y="70975"/>
            <a:ext cx="6856398" cy="36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75" y="3763738"/>
            <a:ext cx="6856399" cy="183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4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4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4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