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61" r:id="rId4"/>
    <p:sldId id="258" r:id="rId5"/>
    <p:sldId id="259" r:id="rId6"/>
    <p:sldId id="260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541FFB4-C85E-4308-9291-FCED2303BBC2}" v="328" dt="2024-12-17T13:58:58.1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284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ndro Scherrer" userId="fd0f62dac4457e73" providerId="LiveId" clId="{8541FFB4-C85E-4308-9291-FCED2303BBC2}"/>
    <pc:docChg chg="undo custSel addSld delSld modSld sldOrd">
      <pc:chgData name="Sandro Scherrer" userId="fd0f62dac4457e73" providerId="LiveId" clId="{8541FFB4-C85E-4308-9291-FCED2303BBC2}" dt="2024-12-17T13:59:19.763" v="1882" actId="20577"/>
      <pc:docMkLst>
        <pc:docMk/>
      </pc:docMkLst>
      <pc:sldChg chg="addSp modSp new mod setBg addAnim modAnim setClrOvrMap">
        <pc:chgData name="Sandro Scherrer" userId="fd0f62dac4457e73" providerId="LiveId" clId="{8541FFB4-C85E-4308-9291-FCED2303BBC2}" dt="2024-12-16T20:43:19.423" v="1875"/>
        <pc:sldMkLst>
          <pc:docMk/>
          <pc:sldMk cId="16740884" sldId="256"/>
        </pc:sldMkLst>
        <pc:spChg chg="mod">
          <ac:chgData name="Sandro Scherrer" userId="fd0f62dac4457e73" providerId="LiveId" clId="{8541FFB4-C85E-4308-9291-FCED2303BBC2}" dt="2024-12-16T09:42:56.950" v="148" actId="26606"/>
          <ac:spMkLst>
            <pc:docMk/>
            <pc:sldMk cId="16740884" sldId="256"/>
            <ac:spMk id="2" creationId="{ADFDBAAB-FE2E-D624-58D8-5EE557A0C754}"/>
          </ac:spMkLst>
        </pc:spChg>
        <pc:spChg chg="mod">
          <ac:chgData name="Sandro Scherrer" userId="fd0f62dac4457e73" providerId="LiveId" clId="{8541FFB4-C85E-4308-9291-FCED2303BBC2}" dt="2024-12-16T09:42:56.950" v="148" actId="26606"/>
          <ac:spMkLst>
            <pc:docMk/>
            <pc:sldMk cId="16740884" sldId="256"/>
            <ac:spMk id="3" creationId="{B38DFED4-F868-2EF1-413A-5B5CA2CCEFC6}"/>
          </ac:spMkLst>
        </pc:spChg>
        <pc:spChg chg="add">
          <ac:chgData name="Sandro Scherrer" userId="fd0f62dac4457e73" providerId="LiveId" clId="{8541FFB4-C85E-4308-9291-FCED2303BBC2}" dt="2024-12-16T09:42:56.950" v="148" actId="26606"/>
          <ac:spMkLst>
            <pc:docMk/>
            <pc:sldMk cId="16740884" sldId="256"/>
            <ac:spMk id="12" creationId="{1FF9CEF5-A50D-4B8B-9852-D76F7037867E}"/>
          </ac:spMkLst>
        </pc:spChg>
        <pc:spChg chg="add">
          <ac:chgData name="Sandro Scherrer" userId="fd0f62dac4457e73" providerId="LiveId" clId="{8541FFB4-C85E-4308-9291-FCED2303BBC2}" dt="2024-12-16T09:42:56.950" v="148" actId="26606"/>
          <ac:spMkLst>
            <pc:docMk/>
            <pc:sldMk cId="16740884" sldId="256"/>
            <ac:spMk id="14" creationId="{30684D86-C9D1-40C3-A9B6-EC935C7312E3}"/>
          </ac:spMkLst>
        </pc:spChg>
        <pc:spChg chg="add">
          <ac:chgData name="Sandro Scherrer" userId="fd0f62dac4457e73" providerId="LiveId" clId="{8541FFB4-C85E-4308-9291-FCED2303BBC2}" dt="2024-12-16T09:42:56.950" v="148" actId="26606"/>
          <ac:spMkLst>
            <pc:docMk/>
            <pc:sldMk cId="16740884" sldId="256"/>
            <ac:spMk id="16" creationId="{1EDF7896-F56A-49DA-90F3-F5CE8B9833AD}"/>
          </ac:spMkLst>
        </pc:spChg>
        <pc:picChg chg="add mod ord modCrop">
          <ac:chgData name="Sandro Scherrer" userId="fd0f62dac4457e73" providerId="LiveId" clId="{8541FFB4-C85E-4308-9291-FCED2303BBC2}" dt="2024-12-16T09:42:56.950" v="148" actId="26606"/>
          <ac:picMkLst>
            <pc:docMk/>
            <pc:sldMk cId="16740884" sldId="256"/>
            <ac:picMk id="5" creationId="{542E3A38-3711-1DDC-7496-F81BE6DDE2CB}"/>
          </ac:picMkLst>
        </pc:picChg>
        <pc:picChg chg="add mod ord modCrop">
          <ac:chgData name="Sandro Scherrer" userId="fd0f62dac4457e73" providerId="LiveId" clId="{8541FFB4-C85E-4308-9291-FCED2303BBC2}" dt="2024-12-16T09:42:56.950" v="148" actId="26606"/>
          <ac:picMkLst>
            <pc:docMk/>
            <pc:sldMk cId="16740884" sldId="256"/>
            <ac:picMk id="7" creationId="{208D9F4A-D255-4FCF-CA71-9AA06216AA14}"/>
          </ac:picMkLst>
        </pc:picChg>
      </pc:sldChg>
      <pc:sldChg chg="addSp delSp modSp new mod setBg">
        <pc:chgData name="Sandro Scherrer" userId="fd0f62dac4457e73" providerId="LiveId" clId="{8541FFB4-C85E-4308-9291-FCED2303BBC2}" dt="2024-12-16T20:44:22.021" v="1878"/>
        <pc:sldMkLst>
          <pc:docMk/>
          <pc:sldMk cId="2754946205" sldId="257"/>
        </pc:sldMkLst>
        <pc:spChg chg="mod">
          <ac:chgData name="Sandro Scherrer" userId="fd0f62dac4457e73" providerId="LiveId" clId="{8541FFB4-C85E-4308-9291-FCED2303BBC2}" dt="2024-12-16T12:11:56.057" v="1810" actId="26606"/>
          <ac:spMkLst>
            <pc:docMk/>
            <pc:sldMk cId="2754946205" sldId="257"/>
            <ac:spMk id="2" creationId="{2D7F2B51-5DEE-7E15-A760-D78B71FD58BD}"/>
          </ac:spMkLst>
        </pc:spChg>
        <pc:spChg chg="del mod">
          <ac:chgData name="Sandro Scherrer" userId="fd0f62dac4457e73" providerId="LiveId" clId="{8541FFB4-C85E-4308-9291-FCED2303BBC2}" dt="2024-12-16T12:11:56.057" v="1810" actId="26606"/>
          <ac:spMkLst>
            <pc:docMk/>
            <pc:sldMk cId="2754946205" sldId="257"/>
            <ac:spMk id="3" creationId="{954642B8-BF46-22F5-6B72-5F07F9601D1D}"/>
          </ac:spMkLst>
        </pc:spChg>
        <pc:spChg chg="add">
          <ac:chgData name="Sandro Scherrer" userId="fd0f62dac4457e73" providerId="LiveId" clId="{8541FFB4-C85E-4308-9291-FCED2303BBC2}" dt="2024-12-16T12:11:56.057" v="1810" actId="26606"/>
          <ac:spMkLst>
            <pc:docMk/>
            <pc:sldMk cId="2754946205" sldId="257"/>
            <ac:spMk id="9" creationId="{BF7E8610-2DF7-4AF0-B876-0F3B7882A6B7}"/>
          </ac:spMkLst>
        </pc:spChg>
        <pc:spChg chg="add">
          <ac:chgData name="Sandro Scherrer" userId="fd0f62dac4457e73" providerId="LiveId" clId="{8541FFB4-C85E-4308-9291-FCED2303BBC2}" dt="2024-12-16T12:11:56.057" v="1810" actId="26606"/>
          <ac:spMkLst>
            <pc:docMk/>
            <pc:sldMk cId="2754946205" sldId="257"/>
            <ac:spMk id="11" creationId="{C1C8C023-62A6-4DA0-8DF4-3F4EA94090DE}"/>
          </ac:spMkLst>
        </pc:spChg>
        <pc:spChg chg="add">
          <ac:chgData name="Sandro Scherrer" userId="fd0f62dac4457e73" providerId="LiveId" clId="{8541FFB4-C85E-4308-9291-FCED2303BBC2}" dt="2024-12-16T12:11:56.057" v="1810" actId="26606"/>
          <ac:spMkLst>
            <pc:docMk/>
            <pc:sldMk cId="2754946205" sldId="257"/>
            <ac:spMk id="13" creationId="{26B9FE07-322E-43FB-8707-C9826BD903EB}"/>
          </ac:spMkLst>
        </pc:spChg>
        <pc:graphicFrameChg chg="add mod">
          <ac:chgData name="Sandro Scherrer" userId="fd0f62dac4457e73" providerId="LiveId" clId="{8541FFB4-C85E-4308-9291-FCED2303BBC2}" dt="2024-12-16T20:44:22.021" v="1878"/>
          <ac:graphicFrameMkLst>
            <pc:docMk/>
            <pc:sldMk cId="2754946205" sldId="257"/>
            <ac:graphicFrameMk id="5" creationId="{A71B48F3-15B3-B387-99A2-2286DF7EF899}"/>
          </ac:graphicFrameMkLst>
        </pc:graphicFrameChg>
      </pc:sldChg>
      <pc:sldChg chg="addSp delSp modSp new mod ord">
        <pc:chgData name="Sandro Scherrer" userId="fd0f62dac4457e73" providerId="LiveId" clId="{8541FFB4-C85E-4308-9291-FCED2303BBC2}" dt="2024-12-17T13:59:19.763" v="1882" actId="20577"/>
        <pc:sldMkLst>
          <pc:docMk/>
          <pc:sldMk cId="3623993453" sldId="258"/>
        </pc:sldMkLst>
        <pc:spChg chg="mod">
          <ac:chgData name="Sandro Scherrer" userId="fd0f62dac4457e73" providerId="LiveId" clId="{8541FFB4-C85E-4308-9291-FCED2303BBC2}" dt="2024-12-17T13:59:19.763" v="1882" actId="20577"/>
          <ac:spMkLst>
            <pc:docMk/>
            <pc:sldMk cId="3623993453" sldId="258"/>
            <ac:spMk id="2" creationId="{8BA51A96-4CC7-EA24-0804-646E2AD79E3A}"/>
          </ac:spMkLst>
        </pc:spChg>
        <pc:spChg chg="del">
          <ac:chgData name="Sandro Scherrer" userId="fd0f62dac4457e73" providerId="LiveId" clId="{8541FFB4-C85E-4308-9291-FCED2303BBC2}" dt="2024-12-16T11:28:21.524" v="984" actId="1032"/>
          <ac:spMkLst>
            <pc:docMk/>
            <pc:sldMk cId="3623993453" sldId="258"/>
            <ac:spMk id="3" creationId="{9AA2C68E-CECA-48A6-0C87-0A6DB98B5FCD}"/>
          </ac:spMkLst>
        </pc:spChg>
        <pc:graphicFrameChg chg="add mod modGraphic">
          <ac:chgData name="Sandro Scherrer" userId="fd0f62dac4457e73" providerId="LiveId" clId="{8541FFB4-C85E-4308-9291-FCED2303BBC2}" dt="2024-12-17T13:59:12.556" v="1880" actId="14100"/>
          <ac:graphicFrameMkLst>
            <pc:docMk/>
            <pc:sldMk cId="3623993453" sldId="258"/>
            <ac:graphicFrameMk id="6" creationId="{8EF49856-F9A8-55DE-27C4-ACD778C43FBA}"/>
          </ac:graphicFrameMkLst>
        </pc:graphicFrameChg>
      </pc:sldChg>
      <pc:sldChg chg="addSp delSp modSp new mod">
        <pc:chgData name="Sandro Scherrer" userId="fd0f62dac4457e73" providerId="LiveId" clId="{8541FFB4-C85E-4308-9291-FCED2303BBC2}" dt="2024-12-16T10:49:19.884" v="506" actId="1076"/>
        <pc:sldMkLst>
          <pc:docMk/>
          <pc:sldMk cId="2502669078" sldId="259"/>
        </pc:sldMkLst>
        <pc:spChg chg="mod">
          <ac:chgData name="Sandro Scherrer" userId="fd0f62dac4457e73" providerId="LiveId" clId="{8541FFB4-C85E-4308-9291-FCED2303BBC2}" dt="2024-12-16T10:49:06.752" v="503" actId="20577"/>
          <ac:spMkLst>
            <pc:docMk/>
            <pc:sldMk cId="2502669078" sldId="259"/>
            <ac:spMk id="2" creationId="{D00E350A-4664-3C71-04A5-67D210C58503}"/>
          </ac:spMkLst>
        </pc:spChg>
        <pc:spChg chg="del">
          <ac:chgData name="Sandro Scherrer" userId="fd0f62dac4457e73" providerId="LiveId" clId="{8541FFB4-C85E-4308-9291-FCED2303BBC2}" dt="2024-12-16T10:48:46.456" v="473"/>
          <ac:spMkLst>
            <pc:docMk/>
            <pc:sldMk cId="2502669078" sldId="259"/>
            <ac:spMk id="3" creationId="{1E660483-259A-30C8-38B6-E476BDF10BC6}"/>
          </ac:spMkLst>
        </pc:spChg>
        <pc:picChg chg="add mod">
          <ac:chgData name="Sandro Scherrer" userId="fd0f62dac4457e73" providerId="LiveId" clId="{8541FFB4-C85E-4308-9291-FCED2303BBC2}" dt="2024-12-16T10:49:19.884" v="506" actId="1076"/>
          <ac:picMkLst>
            <pc:docMk/>
            <pc:sldMk cId="2502669078" sldId="259"/>
            <ac:picMk id="5" creationId="{AF006ECA-93BE-9FFE-14A7-156D6E74F5B2}"/>
          </ac:picMkLst>
        </pc:picChg>
      </pc:sldChg>
      <pc:sldChg chg="addSp delSp modSp new mod">
        <pc:chgData name="Sandro Scherrer" userId="fd0f62dac4457e73" providerId="LiveId" clId="{8541FFB4-C85E-4308-9291-FCED2303BBC2}" dt="2024-12-16T12:22:49.867" v="1871" actId="20577"/>
        <pc:sldMkLst>
          <pc:docMk/>
          <pc:sldMk cId="680481712" sldId="260"/>
        </pc:sldMkLst>
        <pc:spChg chg="mod">
          <ac:chgData name="Sandro Scherrer" userId="fd0f62dac4457e73" providerId="LiveId" clId="{8541FFB4-C85E-4308-9291-FCED2303BBC2}" dt="2024-12-16T10:24:57.370" v="472" actId="20577"/>
          <ac:spMkLst>
            <pc:docMk/>
            <pc:sldMk cId="680481712" sldId="260"/>
            <ac:spMk id="2" creationId="{ED4597DD-AA47-F49A-6BCA-8565165346C4}"/>
          </ac:spMkLst>
        </pc:spChg>
        <pc:spChg chg="add del mod">
          <ac:chgData name="Sandro Scherrer" userId="fd0f62dac4457e73" providerId="LiveId" clId="{8541FFB4-C85E-4308-9291-FCED2303BBC2}" dt="2024-12-16T12:22:49.867" v="1871" actId="20577"/>
          <ac:spMkLst>
            <pc:docMk/>
            <pc:sldMk cId="680481712" sldId="260"/>
            <ac:spMk id="3" creationId="{B637A9BC-D8DA-284E-48AF-08D12D850AD4}"/>
          </ac:spMkLst>
        </pc:spChg>
        <pc:spChg chg="add del">
          <ac:chgData name="Sandro Scherrer" userId="fd0f62dac4457e73" providerId="LiveId" clId="{8541FFB4-C85E-4308-9291-FCED2303BBC2}" dt="2024-12-16T11:13:40.268" v="521" actId="22"/>
          <ac:spMkLst>
            <pc:docMk/>
            <pc:sldMk cId="680481712" sldId="260"/>
            <ac:spMk id="7" creationId="{567DF62E-AA38-0BB6-74F8-948F4C58D7FA}"/>
          </ac:spMkLst>
        </pc:spChg>
        <pc:picChg chg="add mod">
          <ac:chgData name="Sandro Scherrer" userId="fd0f62dac4457e73" providerId="LiveId" clId="{8541FFB4-C85E-4308-9291-FCED2303BBC2}" dt="2024-12-16T11:13:32.284" v="515"/>
          <ac:picMkLst>
            <pc:docMk/>
            <pc:sldMk cId="680481712" sldId="260"/>
            <ac:picMk id="5" creationId="{27BDE96C-EF8F-87A8-BCF6-CCA13B260083}"/>
          </ac:picMkLst>
        </pc:picChg>
        <pc:picChg chg="add del mod">
          <ac:chgData name="Sandro Scherrer" userId="fd0f62dac4457e73" providerId="LiveId" clId="{8541FFB4-C85E-4308-9291-FCED2303BBC2}" dt="2024-12-16T11:20:48.993" v="723" actId="478"/>
          <ac:picMkLst>
            <pc:docMk/>
            <pc:sldMk cId="680481712" sldId="260"/>
            <ac:picMk id="9" creationId="{DD67493B-9DE7-2A5C-9182-98E2941358D6}"/>
          </ac:picMkLst>
        </pc:picChg>
        <pc:picChg chg="add mod">
          <ac:chgData name="Sandro Scherrer" userId="fd0f62dac4457e73" providerId="LiveId" clId="{8541FFB4-C85E-4308-9291-FCED2303BBC2}" dt="2024-12-16T11:22:39.341" v="949" actId="1076"/>
          <ac:picMkLst>
            <pc:docMk/>
            <pc:sldMk cId="680481712" sldId="260"/>
            <ac:picMk id="11" creationId="{9A6E0122-DAEB-3820-4721-E3A46B53FAF6}"/>
          </ac:picMkLst>
        </pc:picChg>
      </pc:sldChg>
      <pc:sldChg chg="addSp delSp modSp new mod modNotesTx">
        <pc:chgData name="Sandro Scherrer" userId="fd0f62dac4457e73" providerId="LiveId" clId="{8541FFB4-C85E-4308-9291-FCED2303BBC2}" dt="2024-12-16T12:13:14.512" v="1814" actId="1076"/>
        <pc:sldMkLst>
          <pc:docMk/>
          <pc:sldMk cId="1415955281" sldId="261"/>
        </pc:sldMkLst>
        <pc:spChg chg="mod">
          <ac:chgData name="Sandro Scherrer" userId="fd0f62dac4457e73" providerId="LiveId" clId="{8541FFB4-C85E-4308-9291-FCED2303BBC2}" dt="2024-12-16T11:23:01.873" v="955" actId="20577"/>
          <ac:spMkLst>
            <pc:docMk/>
            <pc:sldMk cId="1415955281" sldId="261"/>
            <ac:spMk id="2" creationId="{7DE39D00-D5EE-71A1-3D09-1A6CE883E026}"/>
          </ac:spMkLst>
        </pc:spChg>
        <pc:spChg chg="del">
          <ac:chgData name="Sandro Scherrer" userId="fd0f62dac4457e73" providerId="LiveId" clId="{8541FFB4-C85E-4308-9291-FCED2303BBC2}" dt="2024-12-16T12:13:04.869" v="1811" actId="22"/>
          <ac:spMkLst>
            <pc:docMk/>
            <pc:sldMk cId="1415955281" sldId="261"/>
            <ac:spMk id="3" creationId="{29677E33-26EB-15DF-7567-32BAC2BE2249}"/>
          </ac:spMkLst>
        </pc:spChg>
        <pc:picChg chg="add mod ord">
          <ac:chgData name="Sandro Scherrer" userId="fd0f62dac4457e73" providerId="LiveId" clId="{8541FFB4-C85E-4308-9291-FCED2303BBC2}" dt="2024-12-16T12:13:14.512" v="1814" actId="1076"/>
          <ac:picMkLst>
            <pc:docMk/>
            <pc:sldMk cId="1415955281" sldId="261"/>
            <ac:picMk id="5" creationId="{8E28546D-F261-F2D4-1E85-BCDEC28FE831}"/>
          </ac:picMkLst>
        </pc:picChg>
      </pc:sldChg>
      <pc:sldChg chg="modSp new del mod">
        <pc:chgData name="Sandro Scherrer" userId="fd0f62dac4457e73" providerId="LiveId" clId="{8541FFB4-C85E-4308-9291-FCED2303BBC2}" dt="2024-12-16T20:34:22.265" v="1872" actId="47"/>
        <pc:sldMkLst>
          <pc:docMk/>
          <pc:sldMk cId="3180293168" sldId="262"/>
        </pc:sldMkLst>
        <pc:spChg chg="mod">
          <ac:chgData name="Sandro Scherrer" userId="fd0f62dac4457e73" providerId="LiveId" clId="{8541FFB4-C85E-4308-9291-FCED2303BBC2}" dt="2024-12-16T11:36:36.536" v="1333" actId="20577"/>
          <ac:spMkLst>
            <pc:docMk/>
            <pc:sldMk cId="3180293168" sldId="262"/>
            <ac:spMk id="2" creationId="{8EE2BB46-DBDA-FCEF-DA9C-41745E35EA68}"/>
          </ac:spMkLst>
        </pc:spChg>
        <pc:spChg chg="mod">
          <ac:chgData name="Sandro Scherrer" userId="fd0f62dac4457e73" providerId="LiveId" clId="{8541FFB4-C85E-4308-9291-FCED2303BBC2}" dt="2024-12-16T11:42:48.035" v="1687" actId="20577"/>
          <ac:spMkLst>
            <pc:docMk/>
            <pc:sldMk cId="3180293168" sldId="262"/>
            <ac:spMk id="3" creationId="{1A1BB45E-D177-7A29-2221-141FDB2FEF8E}"/>
          </ac:spMkLst>
        </pc:spChg>
      </pc:sldChg>
      <pc:sldChg chg="addSp delSp modSp new mod setBg">
        <pc:chgData name="Sandro Scherrer" userId="fd0f62dac4457e73" providerId="LiveId" clId="{8541FFB4-C85E-4308-9291-FCED2303BBC2}" dt="2024-12-16T11:45:12.159" v="1757" actId="26606"/>
        <pc:sldMkLst>
          <pc:docMk/>
          <pc:sldMk cId="4048316431" sldId="263"/>
        </pc:sldMkLst>
        <pc:spChg chg="mod">
          <ac:chgData name="Sandro Scherrer" userId="fd0f62dac4457e73" providerId="LiveId" clId="{8541FFB4-C85E-4308-9291-FCED2303BBC2}" dt="2024-12-16T11:45:12.159" v="1757" actId="26606"/>
          <ac:spMkLst>
            <pc:docMk/>
            <pc:sldMk cId="4048316431" sldId="263"/>
            <ac:spMk id="2" creationId="{2CF78F45-0ABF-3900-D1B9-C00381727575}"/>
          </ac:spMkLst>
        </pc:spChg>
        <pc:spChg chg="del">
          <ac:chgData name="Sandro Scherrer" userId="fd0f62dac4457e73" providerId="LiveId" clId="{8541FFB4-C85E-4308-9291-FCED2303BBC2}" dt="2024-12-16T11:43:38.659" v="1718" actId="478"/>
          <ac:spMkLst>
            <pc:docMk/>
            <pc:sldMk cId="4048316431" sldId="263"/>
            <ac:spMk id="3" creationId="{D6A72250-106C-00F4-F441-1F9FD48E6875}"/>
          </ac:spMkLst>
        </pc:spChg>
        <pc:spChg chg="add">
          <ac:chgData name="Sandro Scherrer" userId="fd0f62dac4457e73" providerId="LiveId" clId="{8541FFB4-C85E-4308-9291-FCED2303BBC2}" dt="2024-12-16T11:45:12.159" v="1757" actId="26606"/>
          <ac:spMkLst>
            <pc:docMk/>
            <pc:sldMk cId="4048316431" sldId="263"/>
            <ac:spMk id="38" creationId="{1996130F-9AB5-4DE9-8574-3AF891C5C172}"/>
          </ac:spMkLst>
        </pc:spChg>
        <pc:spChg chg="add">
          <ac:chgData name="Sandro Scherrer" userId="fd0f62dac4457e73" providerId="LiveId" clId="{8541FFB4-C85E-4308-9291-FCED2303BBC2}" dt="2024-12-16T11:45:12.159" v="1757" actId="26606"/>
          <ac:spMkLst>
            <pc:docMk/>
            <pc:sldMk cId="4048316431" sldId="263"/>
            <ac:spMk id="40" creationId="{3623DEAC-F39C-45D6-86DC-1033F6429528}"/>
          </ac:spMkLst>
        </pc:spChg>
        <pc:spChg chg="add">
          <ac:chgData name="Sandro Scherrer" userId="fd0f62dac4457e73" providerId="LiveId" clId="{8541FFB4-C85E-4308-9291-FCED2303BBC2}" dt="2024-12-16T11:45:12.159" v="1757" actId="26606"/>
          <ac:spMkLst>
            <pc:docMk/>
            <pc:sldMk cId="4048316431" sldId="263"/>
            <ac:spMk id="42" creationId="{A692209D-B607-46C3-8560-07AF72291659}"/>
          </ac:spMkLst>
        </pc:spChg>
        <pc:spChg chg="add">
          <ac:chgData name="Sandro Scherrer" userId="fd0f62dac4457e73" providerId="LiveId" clId="{8541FFB4-C85E-4308-9291-FCED2303BBC2}" dt="2024-12-16T11:45:12.159" v="1757" actId="26606"/>
          <ac:spMkLst>
            <pc:docMk/>
            <pc:sldMk cId="4048316431" sldId="263"/>
            <ac:spMk id="44" creationId="{94874638-CF15-4908-BC4B-4908744D0BAF}"/>
          </ac:spMkLst>
        </pc:spChg>
        <pc:spChg chg="add">
          <ac:chgData name="Sandro Scherrer" userId="fd0f62dac4457e73" providerId="LiveId" clId="{8541FFB4-C85E-4308-9291-FCED2303BBC2}" dt="2024-12-16T11:45:12.159" v="1757" actId="26606"/>
          <ac:spMkLst>
            <pc:docMk/>
            <pc:sldMk cId="4048316431" sldId="263"/>
            <ac:spMk id="46" creationId="{5F1B8348-CD6E-4561-A704-C232D9A2676D}"/>
          </ac:spMkLst>
        </pc:spChg>
        <pc:grpChg chg="add">
          <ac:chgData name="Sandro Scherrer" userId="fd0f62dac4457e73" providerId="LiveId" clId="{8541FFB4-C85E-4308-9291-FCED2303BBC2}" dt="2024-12-16T11:45:12.159" v="1757" actId="26606"/>
          <ac:grpSpMkLst>
            <pc:docMk/>
            <pc:sldMk cId="4048316431" sldId="263"/>
            <ac:grpSpMk id="10" creationId="{166BF9EE-F7AC-4FA5-AC7E-001B3A642F75}"/>
          </ac:grpSpMkLst>
        </pc:grpChg>
        <pc:grpChg chg="add">
          <ac:chgData name="Sandro Scherrer" userId="fd0f62dac4457e73" providerId="LiveId" clId="{8541FFB4-C85E-4308-9291-FCED2303BBC2}" dt="2024-12-16T11:45:12.159" v="1757" actId="26606"/>
          <ac:grpSpMkLst>
            <pc:docMk/>
            <pc:sldMk cId="4048316431" sldId="263"/>
            <ac:grpSpMk id="24" creationId="{E312DBA5-56D8-42B2-BA94-28168C2A6703}"/>
          </ac:grpSpMkLst>
        </pc:grpChg>
        <pc:picChg chg="add mod">
          <ac:chgData name="Sandro Scherrer" userId="fd0f62dac4457e73" providerId="LiveId" clId="{8541FFB4-C85E-4308-9291-FCED2303BBC2}" dt="2024-12-16T11:45:12.159" v="1757" actId="26606"/>
          <ac:picMkLst>
            <pc:docMk/>
            <pc:sldMk cId="4048316431" sldId="263"/>
            <ac:picMk id="5" creationId="{C09FA947-7E18-D411-8052-919AA49B75C8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54EC18D-911F-463E-AF2F-6F660F13ADA6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922B832-6541-4913-9491-219C6075C94D}">
      <dgm:prSet/>
      <dgm:spPr/>
      <dgm:t>
        <a:bodyPr/>
        <a:lstStyle/>
        <a:p>
          <a:pPr>
            <a:defRPr b="1"/>
          </a:pPr>
          <a:r>
            <a:rPr lang="en-AU"/>
            <a:t>ITK used for image processing</a:t>
          </a:r>
          <a:endParaRPr lang="en-US"/>
        </a:p>
      </dgm:t>
    </dgm:pt>
    <dgm:pt modelId="{15F19735-D452-4F5D-8855-21CDA5CC7765}" type="parTrans" cxnId="{3CC110DA-1CDE-4890-89BB-C59577820581}">
      <dgm:prSet/>
      <dgm:spPr/>
      <dgm:t>
        <a:bodyPr/>
        <a:lstStyle/>
        <a:p>
          <a:endParaRPr lang="en-US"/>
        </a:p>
      </dgm:t>
    </dgm:pt>
    <dgm:pt modelId="{1128AD57-C665-4777-BB91-7D684BAFD94E}" type="sibTrans" cxnId="{3CC110DA-1CDE-4890-89BB-C59577820581}">
      <dgm:prSet/>
      <dgm:spPr/>
      <dgm:t>
        <a:bodyPr/>
        <a:lstStyle/>
        <a:p>
          <a:endParaRPr lang="en-US"/>
        </a:p>
      </dgm:t>
    </dgm:pt>
    <dgm:pt modelId="{CEDE5C85-B302-4E76-9523-3565668CE7BA}">
      <dgm:prSet/>
      <dgm:spPr/>
      <dgm:t>
        <a:bodyPr/>
        <a:lstStyle/>
        <a:p>
          <a:r>
            <a:rPr lang="en-AU"/>
            <a:t>Filtering</a:t>
          </a:r>
          <a:endParaRPr lang="en-US"/>
        </a:p>
      </dgm:t>
    </dgm:pt>
    <dgm:pt modelId="{334853AC-C04E-483F-8F26-46E8FF26867E}" type="parTrans" cxnId="{91BE0F12-2420-4EF8-AB37-36159B558EF5}">
      <dgm:prSet/>
      <dgm:spPr/>
      <dgm:t>
        <a:bodyPr/>
        <a:lstStyle/>
        <a:p>
          <a:endParaRPr lang="en-US"/>
        </a:p>
      </dgm:t>
    </dgm:pt>
    <dgm:pt modelId="{8082E37C-299D-4957-82EF-B668283F3D74}" type="sibTrans" cxnId="{91BE0F12-2420-4EF8-AB37-36159B558EF5}">
      <dgm:prSet/>
      <dgm:spPr/>
      <dgm:t>
        <a:bodyPr/>
        <a:lstStyle/>
        <a:p>
          <a:endParaRPr lang="en-US"/>
        </a:p>
      </dgm:t>
    </dgm:pt>
    <dgm:pt modelId="{1F08C978-A83C-4145-AF81-8B1607FAA204}">
      <dgm:prSet/>
      <dgm:spPr/>
      <dgm:t>
        <a:bodyPr/>
        <a:lstStyle/>
        <a:p>
          <a:r>
            <a:rPr lang="en-AU"/>
            <a:t>Resampling</a:t>
          </a:r>
          <a:endParaRPr lang="en-US"/>
        </a:p>
      </dgm:t>
    </dgm:pt>
    <dgm:pt modelId="{F75A7339-CD58-48A8-BE45-187FD56C6E71}" type="parTrans" cxnId="{1914981B-67EA-4EE9-B071-D931DD6DB403}">
      <dgm:prSet/>
      <dgm:spPr/>
      <dgm:t>
        <a:bodyPr/>
        <a:lstStyle/>
        <a:p>
          <a:endParaRPr lang="en-US"/>
        </a:p>
      </dgm:t>
    </dgm:pt>
    <dgm:pt modelId="{BA775EEC-1655-41E2-A16D-43E8E21AED6A}" type="sibTrans" cxnId="{1914981B-67EA-4EE9-B071-D931DD6DB403}">
      <dgm:prSet/>
      <dgm:spPr/>
      <dgm:t>
        <a:bodyPr/>
        <a:lstStyle/>
        <a:p>
          <a:endParaRPr lang="en-US"/>
        </a:p>
      </dgm:t>
    </dgm:pt>
    <dgm:pt modelId="{97D70DFE-E35D-45BD-94E3-8B8AB5A8D715}">
      <dgm:prSet/>
      <dgm:spPr/>
      <dgm:t>
        <a:bodyPr/>
        <a:lstStyle/>
        <a:p>
          <a:r>
            <a:rPr lang="en-AU"/>
            <a:t>Normalization</a:t>
          </a:r>
          <a:endParaRPr lang="en-US"/>
        </a:p>
      </dgm:t>
    </dgm:pt>
    <dgm:pt modelId="{32561ACE-4D50-4546-83B3-699D4478B26C}" type="parTrans" cxnId="{BAAA0FF2-118A-478D-82D8-1BFACF21DE89}">
      <dgm:prSet/>
      <dgm:spPr/>
      <dgm:t>
        <a:bodyPr/>
        <a:lstStyle/>
        <a:p>
          <a:endParaRPr lang="en-US"/>
        </a:p>
      </dgm:t>
    </dgm:pt>
    <dgm:pt modelId="{973BB7B7-3CB2-414D-A171-2EDF68E1F80E}" type="sibTrans" cxnId="{BAAA0FF2-118A-478D-82D8-1BFACF21DE89}">
      <dgm:prSet/>
      <dgm:spPr/>
      <dgm:t>
        <a:bodyPr/>
        <a:lstStyle/>
        <a:p>
          <a:endParaRPr lang="en-US"/>
        </a:p>
      </dgm:t>
    </dgm:pt>
    <dgm:pt modelId="{CAB04CD5-2BBB-4CB8-BBB6-ACEBBC77E7C0}">
      <dgm:prSet/>
      <dgm:spPr/>
      <dgm:t>
        <a:bodyPr/>
        <a:lstStyle/>
        <a:p>
          <a:r>
            <a:rPr lang="en-AU"/>
            <a:t>Thresholding</a:t>
          </a:r>
          <a:endParaRPr lang="en-US"/>
        </a:p>
      </dgm:t>
    </dgm:pt>
    <dgm:pt modelId="{AE488C9C-5F0C-40F6-BC54-C6986E4F1C1C}" type="parTrans" cxnId="{22A51B0E-F93D-4E59-A4C5-0EAA4052BEA3}">
      <dgm:prSet/>
      <dgm:spPr/>
      <dgm:t>
        <a:bodyPr/>
        <a:lstStyle/>
        <a:p>
          <a:endParaRPr lang="en-US"/>
        </a:p>
      </dgm:t>
    </dgm:pt>
    <dgm:pt modelId="{87741B23-55A1-4087-AEC6-8BFE79A107A9}" type="sibTrans" cxnId="{22A51B0E-F93D-4E59-A4C5-0EAA4052BEA3}">
      <dgm:prSet/>
      <dgm:spPr/>
      <dgm:t>
        <a:bodyPr/>
        <a:lstStyle/>
        <a:p>
          <a:endParaRPr lang="en-US"/>
        </a:p>
      </dgm:t>
    </dgm:pt>
    <dgm:pt modelId="{35389D14-D1EF-4341-8295-F7A719D8D744}">
      <dgm:prSet/>
      <dgm:spPr/>
      <dgm:t>
        <a:bodyPr/>
        <a:lstStyle/>
        <a:p>
          <a:pPr>
            <a:defRPr b="1"/>
          </a:pPr>
          <a:r>
            <a:rPr lang="en-AU"/>
            <a:t>VTK used for visualization</a:t>
          </a:r>
          <a:endParaRPr lang="en-US"/>
        </a:p>
      </dgm:t>
    </dgm:pt>
    <dgm:pt modelId="{02058485-C07E-4937-849A-8CB90FBB1C2A}" type="parTrans" cxnId="{24461B68-4017-4B03-AC5B-9C89EB1D64D3}">
      <dgm:prSet/>
      <dgm:spPr/>
      <dgm:t>
        <a:bodyPr/>
        <a:lstStyle/>
        <a:p>
          <a:endParaRPr lang="en-US"/>
        </a:p>
      </dgm:t>
    </dgm:pt>
    <dgm:pt modelId="{180E1D50-5CB6-4E84-8E25-EBAE421C0BAE}" type="sibTrans" cxnId="{24461B68-4017-4B03-AC5B-9C89EB1D64D3}">
      <dgm:prSet/>
      <dgm:spPr/>
      <dgm:t>
        <a:bodyPr/>
        <a:lstStyle/>
        <a:p>
          <a:endParaRPr lang="en-US"/>
        </a:p>
      </dgm:t>
    </dgm:pt>
    <dgm:pt modelId="{7E76DDA6-5E67-4EB3-B9A1-2116B50F13F6}">
      <dgm:prSet/>
      <dgm:spPr/>
      <dgm:t>
        <a:bodyPr/>
        <a:lstStyle/>
        <a:p>
          <a:r>
            <a:rPr lang="en-AU"/>
            <a:t>Rendering</a:t>
          </a:r>
          <a:endParaRPr lang="en-US"/>
        </a:p>
      </dgm:t>
    </dgm:pt>
    <dgm:pt modelId="{CA7005DA-D7DD-4950-9603-48270780009B}" type="parTrans" cxnId="{FFACB9EF-1182-4771-826C-430FF6673EB1}">
      <dgm:prSet/>
      <dgm:spPr/>
      <dgm:t>
        <a:bodyPr/>
        <a:lstStyle/>
        <a:p>
          <a:endParaRPr lang="en-US"/>
        </a:p>
      </dgm:t>
    </dgm:pt>
    <dgm:pt modelId="{B7D8BBC6-EA02-49B3-9DC0-6A5EA0D95E02}" type="sibTrans" cxnId="{FFACB9EF-1182-4771-826C-430FF6673EB1}">
      <dgm:prSet/>
      <dgm:spPr/>
      <dgm:t>
        <a:bodyPr/>
        <a:lstStyle/>
        <a:p>
          <a:endParaRPr lang="en-US"/>
        </a:p>
      </dgm:t>
    </dgm:pt>
    <dgm:pt modelId="{5CFD5064-B3AC-4790-B13B-C6F617490FCE}">
      <dgm:prSet/>
      <dgm:spPr/>
      <dgm:t>
        <a:bodyPr/>
        <a:lstStyle/>
        <a:p>
          <a:r>
            <a:rPr lang="en-AU"/>
            <a:t>3D window and simple interaction</a:t>
          </a:r>
          <a:endParaRPr lang="en-US"/>
        </a:p>
      </dgm:t>
    </dgm:pt>
    <dgm:pt modelId="{3C2059CC-1D1C-490E-A5D5-F0A7DAD8327F}" type="parTrans" cxnId="{FE55B95E-4E64-417B-9993-20444F2409E4}">
      <dgm:prSet/>
      <dgm:spPr/>
      <dgm:t>
        <a:bodyPr/>
        <a:lstStyle/>
        <a:p>
          <a:endParaRPr lang="en-US"/>
        </a:p>
      </dgm:t>
    </dgm:pt>
    <dgm:pt modelId="{8C5BF8C3-B3E8-40C2-8932-563EAB34B868}" type="sibTrans" cxnId="{FE55B95E-4E64-417B-9993-20444F2409E4}">
      <dgm:prSet/>
      <dgm:spPr/>
      <dgm:t>
        <a:bodyPr/>
        <a:lstStyle/>
        <a:p>
          <a:endParaRPr lang="en-US"/>
        </a:p>
      </dgm:t>
    </dgm:pt>
    <dgm:pt modelId="{8AFAA793-072F-4350-A32F-8AC9FCBD543C}">
      <dgm:prSet/>
      <dgm:spPr/>
      <dgm:t>
        <a:bodyPr/>
        <a:lstStyle/>
        <a:p>
          <a:r>
            <a:rPr lang="en-AU"/>
            <a:t>Marching cubes / Flying Edges Algorithm</a:t>
          </a:r>
          <a:endParaRPr lang="en-US"/>
        </a:p>
      </dgm:t>
    </dgm:pt>
    <dgm:pt modelId="{0CB588FD-499C-4E42-81BA-A3B4398FC746}" type="parTrans" cxnId="{1FDD1CD6-3F73-429B-BBF6-4823B5AADDED}">
      <dgm:prSet/>
      <dgm:spPr/>
      <dgm:t>
        <a:bodyPr/>
        <a:lstStyle/>
        <a:p>
          <a:endParaRPr lang="en-US"/>
        </a:p>
      </dgm:t>
    </dgm:pt>
    <dgm:pt modelId="{405037BD-EFEF-47FB-BA1B-AFCF91783540}" type="sibTrans" cxnId="{1FDD1CD6-3F73-429B-BBF6-4823B5AADDED}">
      <dgm:prSet/>
      <dgm:spPr/>
      <dgm:t>
        <a:bodyPr/>
        <a:lstStyle/>
        <a:p>
          <a:endParaRPr lang="en-US"/>
        </a:p>
      </dgm:t>
    </dgm:pt>
    <dgm:pt modelId="{74D75F31-465F-4872-904F-3A75547BA581}" type="pres">
      <dgm:prSet presAssocID="{E54EC18D-911F-463E-AF2F-6F660F13ADA6}" presName="root" presStyleCnt="0">
        <dgm:presLayoutVars>
          <dgm:dir/>
          <dgm:resizeHandles val="exact"/>
        </dgm:presLayoutVars>
      </dgm:prSet>
      <dgm:spPr/>
    </dgm:pt>
    <dgm:pt modelId="{C2B94F8A-9E12-467D-9049-AD3BE7ECF4B3}" type="pres">
      <dgm:prSet presAssocID="{6922B832-6541-4913-9491-219C6075C94D}" presName="compNode" presStyleCnt="0"/>
      <dgm:spPr/>
    </dgm:pt>
    <dgm:pt modelId="{2E2C0CAB-2085-4C8A-891A-957DA92A897C}" type="pres">
      <dgm:prSet presAssocID="{6922B832-6541-4913-9491-219C6075C94D}" presName="iconRect" presStyleLbl="node1" presStyleIdx="0" presStyleCnt="2" custLinFactX="127866" custLinFactNeighborX="200000" custLinFactNeighborY="-392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amera"/>
        </a:ext>
      </dgm:extLst>
    </dgm:pt>
    <dgm:pt modelId="{BC8C1C91-6723-47E9-B586-5168952F09D2}" type="pres">
      <dgm:prSet presAssocID="{6922B832-6541-4913-9491-219C6075C94D}" presName="iconSpace" presStyleCnt="0"/>
      <dgm:spPr/>
    </dgm:pt>
    <dgm:pt modelId="{8EAD7B2D-CECC-43BB-8A6F-46DBC67CAD51}" type="pres">
      <dgm:prSet presAssocID="{6922B832-6541-4913-9491-219C6075C94D}" presName="parTx" presStyleLbl="revTx" presStyleIdx="0" presStyleCnt="4">
        <dgm:presLayoutVars>
          <dgm:chMax val="0"/>
          <dgm:chPref val="0"/>
        </dgm:presLayoutVars>
      </dgm:prSet>
      <dgm:spPr/>
    </dgm:pt>
    <dgm:pt modelId="{312F91CD-63CD-4B87-A73D-3761B73CA06B}" type="pres">
      <dgm:prSet presAssocID="{6922B832-6541-4913-9491-219C6075C94D}" presName="txSpace" presStyleCnt="0"/>
      <dgm:spPr/>
    </dgm:pt>
    <dgm:pt modelId="{AAC38AF9-E0BB-4E2A-BFBC-1D327660D616}" type="pres">
      <dgm:prSet presAssocID="{6922B832-6541-4913-9491-219C6075C94D}" presName="desTx" presStyleLbl="revTx" presStyleIdx="1" presStyleCnt="4">
        <dgm:presLayoutVars/>
      </dgm:prSet>
      <dgm:spPr/>
    </dgm:pt>
    <dgm:pt modelId="{E945072C-6441-4F7D-AD47-A588A7EB07DA}" type="pres">
      <dgm:prSet presAssocID="{1128AD57-C665-4777-BB91-7D684BAFD94E}" presName="sibTrans" presStyleCnt="0"/>
      <dgm:spPr/>
    </dgm:pt>
    <dgm:pt modelId="{AEB148D4-5FE5-442E-9B40-73F1E71FC147}" type="pres">
      <dgm:prSet presAssocID="{35389D14-D1EF-4341-8295-F7A719D8D744}" presName="compNode" presStyleCnt="0"/>
      <dgm:spPr/>
    </dgm:pt>
    <dgm:pt modelId="{E7BAC300-63A8-48DF-9854-983E9A85CEC6}" type="pres">
      <dgm:prSet presAssocID="{35389D14-D1EF-4341-8295-F7A719D8D744}" presName="iconRect" presStyleLbl="node1" presStyleIdx="1" presStyleCnt="2" custLinFactX="-133960" custLinFactNeighborX="-200000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rawing Compass"/>
        </a:ext>
      </dgm:extLst>
    </dgm:pt>
    <dgm:pt modelId="{4B4B8221-0A62-41D6-BAFD-56C44BEE7E49}" type="pres">
      <dgm:prSet presAssocID="{35389D14-D1EF-4341-8295-F7A719D8D744}" presName="iconSpace" presStyleCnt="0"/>
      <dgm:spPr/>
    </dgm:pt>
    <dgm:pt modelId="{6DA1A4D2-B6D5-45D5-B42B-A779769F45DA}" type="pres">
      <dgm:prSet presAssocID="{35389D14-D1EF-4341-8295-F7A719D8D744}" presName="parTx" presStyleLbl="revTx" presStyleIdx="2" presStyleCnt="4">
        <dgm:presLayoutVars>
          <dgm:chMax val="0"/>
          <dgm:chPref val="0"/>
        </dgm:presLayoutVars>
      </dgm:prSet>
      <dgm:spPr/>
    </dgm:pt>
    <dgm:pt modelId="{D0663EA3-B2DC-4557-98D5-C7AA8D786CC4}" type="pres">
      <dgm:prSet presAssocID="{35389D14-D1EF-4341-8295-F7A719D8D744}" presName="txSpace" presStyleCnt="0"/>
      <dgm:spPr/>
    </dgm:pt>
    <dgm:pt modelId="{66D129F0-5999-41BB-B620-777E810FDDFD}" type="pres">
      <dgm:prSet presAssocID="{35389D14-D1EF-4341-8295-F7A719D8D744}" presName="desTx" presStyleLbl="revTx" presStyleIdx="3" presStyleCnt="4">
        <dgm:presLayoutVars/>
      </dgm:prSet>
      <dgm:spPr/>
    </dgm:pt>
  </dgm:ptLst>
  <dgm:cxnLst>
    <dgm:cxn modelId="{22A51B0E-F93D-4E59-A4C5-0EAA4052BEA3}" srcId="{6922B832-6541-4913-9491-219C6075C94D}" destId="{CAB04CD5-2BBB-4CB8-BBB6-ACEBBC77E7C0}" srcOrd="3" destOrd="0" parTransId="{AE488C9C-5F0C-40F6-BC54-C6986E4F1C1C}" sibTransId="{87741B23-55A1-4087-AEC6-8BFE79A107A9}"/>
    <dgm:cxn modelId="{91BE0F12-2420-4EF8-AB37-36159B558EF5}" srcId="{6922B832-6541-4913-9491-219C6075C94D}" destId="{CEDE5C85-B302-4E76-9523-3565668CE7BA}" srcOrd="0" destOrd="0" parTransId="{334853AC-C04E-483F-8F26-46E8FF26867E}" sibTransId="{8082E37C-299D-4957-82EF-B668283F3D74}"/>
    <dgm:cxn modelId="{81D9B516-9E84-4AA4-8E5A-5737D610ADB0}" type="presOf" srcId="{6922B832-6541-4913-9491-219C6075C94D}" destId="{8EAD7B2D-CECC-43BB-8A6F-46DBC67CAD51}" srcOrd="0" destOrd="0" presId="urn:microsoft.com/office/officeart/2018/5/layout/CenteredIconLabelDescriptionList"/>
    <dgm:cxn modelId="{1914981B-67EA-4EE9-B071-D931DD6DB403}" srcId="{6922B832-6541-4913-9491-219C6075C94D}" destId="{1F08C978-A83C-4145-AF81-8B1607FAA204}" srcOrd="1" destOrd="0" parTransId="{F75A7339-CD58-48A8-BE45-187FD56C6E71}" sibTransId="{BA775EEC-1655-41E2-A16D-43E8E21AED6A}"/>
    <dgm:cxn modelId="{FE55B95E-4E64-417B-9993-20444F2409E4}" srcId="{35389D14-D1EF-4341-8295-F7A719D8D744}" destId="{5CFD5064-B3AC-4790-B13B-C6F617490FCE}" srcOrd="1" destOrd="0" parTransId="{3C2059CC-1D1C-490E-A5D5-F0A7DAD8327F}" sibTransId="{8C5BF8C3-B3E8-40C2-8932-563EAB34B868}"/>
    <dgm:cxn modelId="{24461B68-4017-4B03-AC5B-9C89EB1D64D3}" srcId="{E54EC18D-911F-463E-AF2F-6F660F13ADA6}" destId="{35389D14-D1EF-4341-8295-F7A719D8D744}" srcOrd="1" destOrd="0" parTransId="{02058485-C07E-4937-849A-8CB90FBB1C2A}" sibTransId="{180E1D50-5CB6-4E84-8E25-EBAE421C0BAE}"/>
    <dgm:cxn modelId="{09D98C48-5A73-4693-8849-360E2D97FB35}" type="presOf" srcId="{97D70DFE-E35D-45BD-94E3-8B8AB5A8D715}" destId="{AAC38AF9-E0BB-4E2A-BFBC-1D327660D616}" srcOrd="0" destOrd="2" presId="urn:microsoft.com/office/officeart/2018/5/layout/CenteredIconLabelDescriptionList"/>
    <dgm:cxn modelId="{E17AEB80-7582-43F1-8CB3-259524282AB0}" type="presOf" srcId="{8AFAA793-072F-4350-A32F-8AC9FCBD543C}" destId="{66D129F0-5999-41BB-B620-777E810FDDFD}" srcOrd="0" destOrd="2" presId="urn:microsoft.com/office/officeart/2018/5/layout/CenteredIconLabelDescriptionList"/>
    <dgm:cxn modelId="{40F6ED84-CE6A-426D-AEB7-327BA36F63E1}" type="presOf" srcId="{35389D14-D1EF-4341-8295-F7A719D8D744}" destId="{6DA1A4D2-B6D5-45D5-B42B-A779769F45DA}" srcOrd="0" destOrd="0" presId="urn:microsoft.com/office/officeart/2018/5/layout/CenteredIconLabelDescriptionList"/>
    <dgm:cxn modelId="{40BE1386-82C6-4DA4-B710-209823C5131A}" type="presOf" srcId="{CAB04CD5-2BBB-4CB8-BBB6-ACEBBC77E7C0}" destId="{AAC38AF9-E0BB-4E2A-BFBC-1D327660D616}" srcOrd="0" destOrd="3" presId="urn:microsoft.com/office/officeart/2018/5/layout/CenteredIconLabelDescriptionList"/>
    <dgm:cxn modelId="{8DE0D495-AC64-44E6-B27F-18E2F085EF96}" type="presOf" srcId="{E54EC18D-911F-463E-AF2F-6F660F13ADA6}" destId="{74D75F31-465F-4872-904F-3A75547BA581}" srcOrd="0" destOrd="0" presId="urn:microsoft.com/office/officeart/2018/5/layout/CenteredIconLabelDescriptionList"/>
    <dgm:cxn modelId="{1A213496-014C-46CA-A36B-8789102306A1}" type="presOf" srcId="{CEDE5C85-B302-4E76-9523-3565668CE7BA}" destId="{AAC38AF9-E0BB-4E2A-BFBC-1D327660D616}" srcOrd="0" destOrd="0" presId="urn:microsoft.com/office/officeart/2018/5/layout/CenteredIconLabelDescriptionList"/>
    <dgm:cxn modelId="{C523CF96-EBE3-4619-ADA1-0E56CC1EBA47}" type="presOf" srcId="{7E76DDA6-5E67-4EB3-B9A1-2116B50F13F6}" destId="{66D129F0-5999-41BB-B620-777E810FDDFD}" srcOrd="0" destOrd="0" presId="urn:microsoft.com/office/officeart/2018/5/layout/CenteredIconLabelDescriptionList"/>
    <dgm:cxn modelId="{1FDD1CD6-3F73-429B-BBF6-4823B5AADDED}" srcId="{35389D14-D1EF-4341-8295-F7A719D8D744}" destId="{8AFAA793-072F-4350-A32F-8AC9FCBD543C}" srcOrd="2" destOrd="0" parTransId="{0CB588FD-499C-4E42-81BA-A3B4398FC746}" sibTransId="{405037BD-EFEF-47FB-BA1B-AFCF91783540}"/>
    <dgm:cxn modelId="{65CD9AD6-41F5-4DB1-85B3-43EF51B5E1BE}" type="presOf" srcId="{5CFD5064-B3AC-4790-B13B-C6F617490FCE}" destId="{66D129F0-5999-41BB-B620-777E810FDDFD}" srcOrd="0" destOrd="1" presId="urn:microsoft.com/office/officeart/2018/5/layout/CenteredIconLabelDescriptionList"/>
    <dgm:cxn modelId="{3CC110DA-1CDE-4890-89BB-C59577820581}" srcId="{E54EC18D-911F-463E-AF2F-6F660F13ADA6}" destId="{6922B832-6541-4913-9491-219C6075C94D}" srcOrd="0" destOrd="0" parTransId="{15F19735-D452-4F5D-8855-21CDA5CC7765}" sibTransId="{1128AD57-C665-4777-BB91-7D684BAFD94E}"/>
    <dgm:cxn modelId="{FFACB9EF-1182-4771-826C-430FF6673EB1}" srcId="{35389D14-D1EF-4341-8295-F7A719D8D744}" destId="{7E76DDA6-5E67-4EB3-B9A1-2116B50F13F6}" srcOrd="0" destOrd="0" parTransId="{CA7005DA-D7DD-4950-9603-48270780009B}" sibTransId="{B7D8BBC6-EA02-49B3-9DC0-6A5EA0D95E02}"/>
    <dgm:cxn modelId="{BAAA0FF2-118A-478D-82D8-1BFACF21DE89}" srcId="{6922B832-6541-4913-9491-219C6075C94D}" destId="{97D70DFE-E35D-45BD-94E3-8B8AB5A8D715}" srcOrd="2" destOrd="0" parTransId="{32561ACE-4D50-4546-83B3-699D4478B26C}" sibTransId="{973BB7B7-3CB2-414D-A171-2EDF68E1F80E}"/>
    <dgm:cxn modelId="{B676E6F2-4FC0-46A4-A497-F2FE9BFD34E7}" type="presOf" srcId="{1F08C978-A83C-4145-AF81-8B1607FAA204}" destId="{AAC38AF9-E0BB-4E2A-BFBC-1D327660D616}" srcOrd="0" destOrd="1" presId="urn:microsoft.com/office/officeart/2018/5/layout/CenteredIconLabelDescriptionList"/>
    <dgm:cxn modelId="{49398966-9E9F-4E7D-9548-78CD2BFE231C}" type="presParOf" srcId="{74D75F31-465F-4872-904F-3A75547BA581}" destId="{C2B94F8A-9E12-467D-9049-AD3BE7ECF4B3}" srcOrd="0" destOrd="0" presId="urn:microsoft.com/office/officeart/2018/5/layout/CenteredIconLabelDescriptionList"/>
    <dgm:cxn modelId="{08918848-9535-43AE-86C9-A0B3B7C1C9E6}" type="presParOf" srcId="{C2B94F8A-9E12-467D-9049-AD3BE7ECF4B3}" destId="{2E2C0CAB-2085-4C8A-891A-957DA92A897C}" srcOrd="0" destOrd="0" presId="urn:microsoft.com/office/officeart/2018/5/layout/CenteredIconLabelDescriptionList"/>
    <dgm:cxn modelId="{98D7BD41-D441-4235-8EC7-0B1B8C309A9D}" type="presParOf" srcId="{C2B94F8A-9E12-467D-9049-AD3BE7ECF4B3}" destId="{BC8C1C91-6723-47E9-B586-5168952F09D2}" srcOrd="1" destOrd="0" presId="urn:microsoft.com/office/officeart/2018/5/layout/CenteredIconLabelDescriptionList"/>
    <dgm:cxn modelId="{EB9CFADC-1EAE-49B9-844C-F48210A8E194}" type="presParOf" srcId="{C2B94F8A-9E12-467D-9049-AD3BE7ECF4B3}" destId="{8EAD7B2D-CECC-43BB-8A6F-46DBC67CAD51}" srcOrd="2" destOrd="0" presId="urn:microsoft.com/office/officeart/2018/5/layout/CenteredIconLabelDescriptionList"/>
    <dgm:cxn modelId="{75703ACB-462B-4C19-A70B-6F1F4F16619D}" type="presParOf" srcId="{C2B94F8A-9E12-467D-9049-AD3BE7ECF4B3}" destId="{312F91CD-63CD-4B87-A73D-3761B73CA06B}" srcOrd="3" destOrd="0" presId="urn:microsoft.com/office/officeart/2018/5/layout/CenteredIconLabelDescriptionList"/>
    <dgm:cxn modelId="{C10ECDC4-E4A2-43ED-B59E-EED8148D2BB2}" type="presParOf" srcId="{C2B94F8A-9E12-467D-9049-AD3BE7ECF4B3}" destId="{AAC38AF9-E0BB-4E2A-BFBC-1D327660D616}" srcOrd="4" destOrd="0" presId="urn:microsoft.com/office/officeart/2018/5/layout/CenteredIconLabelDescriptionList"/>
    <dgm:cxn modelId="{45C71B31-FB30-41BA-8DDC-D519BB1A371E}" type="presParOf" srcId="{74D75F31-465F-4872-904F-3A75547BA581}" destId="{E945072C-6441-4F7D-AD47-A588A7EB07DA}" srcOrd="1" destOrd="0" presId="urn:microsoft.com/office/officeart/2018/5/layout/CenteredIconLabelDescriptionList"/>
    <dgm:cxn modelId="{38B7483D-4ECB-45CC-9B1C-1372A3A1C494}" type="presParOf" srcId="{74D75F31-465F-4872-904F-3A75547BA581}" destId="{AEB148D4-5FE5-442E-9B40-73F1E71FC147}" srcOrd="2" destOrd="0" presId="urn:microsoft.com/office/officeart/2018/5/layout/CenteredIconLabelDescriptionList"/>
    <dgm:cxn modelId="{2CCB5FF4-3524-4D06-8E4D-16B0CA16990E}" type="presParOf" srcId="{AEB148D4-5FE5-442E-9B40-73F1E71FC147}" destId="{E7BAC300-63A8-48DF-9854-983E9A85CEC6}" srcOrd="0" destOrd="0" presId="urn:microsoft.com/office/officeart/2018/5/layout/CenteredIconLabelDescriptionList"/>
    <dgm:cxn modelId="{611A9FDF-A7BF-4B7F-99FE-5EB2B9D06753}" type="presParOf" srcId="{AEB148D4-5FE5-442E-9B40-73F1E71FC147}" destId="{4B4B8221-0A62-41D6-BAFD-56C44BEE7E49}" srcOrd="1" destOrd="0" presId="urn:microsoft.com/office/officeart/2018/5/layout/CenteredIconLabelDescriptionList"/>
    <dgm:cxn modelId="{9A3190F8-32F7-4000-BA20-78510F4C2863}" type="presParOf" srcId="{AEB148D4-5FE5-442E-9B40-73F1E71FC147}" destId="{6DA1A4D2-B6D5-45D5-B42B-A779769F45DA}" srcOrd="2" destOrd="0" presId="urn:microsoft.com/office/officeart/2018/5/layout/CenteredIconLabelDescriptionList"/>
    <dgm:cxn modelId="{B5C1CE7C-2C80-4F65-86FC-2E43332D8798}" type="presParOf" srcId="{AEB148D4-5FE5-442E-9B40-73F1E71FC147}" destId="{D0663EA3-B2DC-4557-98D5-C7AA8D786CC4}" srcOrd="3" destOrd="0" presId="urn:microsoft.com/office/officeart/2018/5/layout/CenteredIconLabelDescriptionList"/>
    <dgm:cxn modelId="{F69A1732-E9BD-4CB7-A66A-874B7D18A3CC}" type="presParOf" srcId="{AEB148D4-5FE5-442E-9B40-73F1E71FC147}" destId="{66D129F0-5999-41BB-B620-777E810FDDFD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691B55F-7A9F-45F0-AB85-55CA48D89733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2856744F-E557-40A6-8116-FD56816E26AB}">
      <dgm:prSet phldrT="[Text]"/>
      <dgm:spPr/>
      <dgm:t>
        <a:bodyPr/>
        <a:lstStyle/>
        <a:p>
          <a:r>
            <a:rPr lang="de-CH" dirty="0"/>
            <a:t>Filter, </a:t>
          </a:r>
          <a:r>
            <a:rPr lang="de-CH" dirty="0" err="1"/>
            <a:t>Normalize</a:t>
          </a:r>
          <a:r>
            <a:rPr lang="de-CH" dirty="0"/>
            <a:t>, </a:t>
          </a:r>
          <a:r>
            <a:rPr lang="de-CH" dirty="0" err="1"/>
            <a:t>Resample</a:t>
          </a:r>
          <a:r>
            <a:rPr lang="de-CH" dirty="0"/>
            <a:t>, </a:t>
          </a:r>
          <a:r>
            <a:rPr lang="de-CH" dirty="0" err="1"/>
            <a:t>Convert</a:t>
          </a:r>
          <a:r>
            <a:rPr lang="de-CH" dirty="0"/>
            <a:t> </a:t>
          </a:r>
          <a:r>
            <a:rPr lang="de-CH" dirty="0" err="1"/>
            <a:t>to</a:t>
          </a:r>
          <a:r>
            <a:rPr lang="de-CH" dirty="0"/>
            <a:t> VTK</a:t>
          </a:r>
        </a:p>
      </dgm:t>
    </dgm:pt>
    <dgm:pt modelId="{C5F200FA-CEE7-4580-8CC7-C6848CA50545}" type="parTrans" cxnId="{D6325A2A-C131-447C-98DF-B3AAA04FA92D}">
      <dgm:prSet/>
      <dgm:spPr/>
      <dgm:t>
        <a:bodyPr/>
        <a:lstStyle/>
        <a:p>
          <a:endParaRPr lang="de-CH"/>
        </a:p>
      </dgm:t>
    </dgm:pt>
    <dgm:pt modelId="{E245A258-0FE4-46C6-B491-0A1151761134}" type="sibTrans" cxnId="{D6325A2A-C131-447C-98DF-B3AAA04FA92D}">
      <dgm:prSet/>
      <dgm:spPr/>
      <dgm:t>
        <a:bodyPr/>
        <a:lstStyle/>
        <a:p>
          <a:endParaRPr lang="de-CH"/>
        </a:p>
      </dgm:t>
    </dgm:pt>
    <dgm:pt modelId="{1B289C22-9024-4FB8-AE26-394A3168A481}">
      <dgm:prSet phldrT="[Text]"/>
      <dgm:spPr/>
      <dgm:t>
        <a:bodyPr/>
        <a:lstStyle/>
        <a:p>
          <a:r>
            <a:rPr lang="de-CH" dirty="0"/>
            <a:t>Display NIFTI with VTK </a:t>
          </a:r>
          <a:r>
            <a:rPr lang="de-CH" dirty="0" err="1"/>
            <a:t>Slicer</a:t>
          </a:r>
          <a:endParaRPr lang="de-CH" dirty="0"/>
        </a:p>
      </dgm:t>
    </dgm:pt>
    <dgm:pt modelId="{167B104C-C5E1-4A7E-8BEC-F0DC7FA38CEF}" type="parTrans" cxnId="{DCD44E3A-9644-45D8-928C-9286FBC1A876}">
      <dgm:prSet/>
      <dgm:spPr/>
      <dgm:t>
        <a:bodyPr/>
        <a:lstStyle/>
        <a:p>
          <a:endParaRPr lang="de-CH"/>
        </a:p>
      </dgm:t>
    </dgm:pt>
    <dgm:pt modelId="{0A68602B-65B5-466F-8D5E-126B4D61FD7B}" type="sibTrans" cxnId="{DCD44E3A-9644-45D8-928C-9286FBC1A876}">
      <dgm:prSet/>
      <dgm:spPr/>
      <dgm:t>
        <a:bodyPr/>
        <a:lstStyle/>
        <a:p>
          <a:endParaRPr lang="de-CH"/>
        </a:p>
      </dgm:t>
    </dgm:pt>
    <dgm:pt modelId="{D3B36979-3CB3-4EA1-ACC4-EBBFC1F48E36}">
      <dgm:prSet phldrT="[Text]"/>
      <dgm:spPr/>
      <dgm:t>
        <a:bodyPr/>
        <a:lstStyle/>
        <a:p>
          <a:r>
            <a:rPr lang="de-CH" dirty="0"/>
            <a:t>Generate </a:t>
          </a:r>
          <a:r>
            <a:rPr lang="de-CH" dirty="0" err="1"/>
            <a:t>button</a:t>
          </a:r>
          <a:r>
            <a:rPr lang="de-CH" dirty="0"/>
            <a:t>: Filter, Threshold</a:t>
          </a:r>
        </a:p>
      </dgm:t>
    </dgm:pt>
    <dgm:pt modelId="{3EC0AE60-11FA-41EF-AE3D-FA927E3405C4}" type="parTrans" cxnId="{B1F630AD-6D03-4F84-A15E-2641C5223501}">
      <dgm:prSet/>
      <dgm:spPr/>
      <dgm:t>
        <a:bodyPr/>
        <a:lstStyle/>
        <a:p>
          <a:endParaRPr lang="de-CH"/>
        </a:p>
      </dgm:t>
    </dgm:pt>
    <dgm:pt modelId="{9AF4A9C8-6D4D-402B-9CD9-ADD365E6A060}" type="sibTrans" cxnId="{B1F630AD-6D03-4F84-A15E-2641C5223501}">
      <dgm:prSet/>
      <dgm:spPr/>
      <dgm:t>
        <a:bodyPr/>
        <a:lstStyle/>
        <a:p>
          <a:endParaRPr lang="de-CH"/>
        </a:p>
      </dgm:t>
    </dgm:pt>
    <dgm:pt modelId="{25EC2151-4D07-4ABE-9186-9A09437129DC}">
      <dgm:prSet phldrT="[Text]"/>
      <dgm:spPr/>
      <dgm:t>
        <a:bodyPr/>
        <a:lstStyle/>
        <a:p>
          <a:r>
            <a:rPr lang="de-CH" dirty="0"/>
            <a:t>Use Marching </a:t>
          </a:r>
          <a:r>
            <a:rPr lang="de-CH" dirty="0" err="1"/>
            <a:t>cubes</a:t>
          </a:r>
          <a:r>
            <a:rPr lang="de-CH" dirty="0"/>
            <a:t> </a:t>
          </a:r>
          <a:r>
            <a:rPr lang="de-CH" dirty="0" err="1"/>
            <a:t>or</a:t>
          </a:r>
          <a:r>
            <a:rPr lang="de-CH" dirty="0"/>
            <a:t> Flying </a:t>
          </a:r>
          <a:r>
            <a:rPr lang="de-CH" dirty="0" err="1"/>
            <a:t>Edges</a:t>
          </a:r>
          <a:r>
            <a:rPr lang="de-CH" dirty="0"/>
            <a:t> </a:t>
          </a:r>
          <a:r>
            <a:rPr lang="de-CH" dirty="0" err="1"/>
            <a:t>to</a:t>
          </a:r>
          <a:r>
            <a:rPr lang="de-CH" dirty="0"/>
            <a:t> </a:t>
          </a:r>
          <a:r>
            <a:rPr lang="de-CH" dirty="0" err="1"/>
            <a:t>get</a:t>
          </a:r>
          <a:r>
            <a:rPr lang="de-CH" dirty="0"/>
            <a:t> </a:t>
          </a:r>
          <a:r>
            <a:rPr lang="de-CH" dirty="0" err="1"/>
            <a:t>mesh</a:t>
          </a:r>
          <a:endParaRPr lang="de-CH" dirty="0"/>
        </a:p>
      </dgm:t>
    </dgm:pt>
    <dgm:pt modelId="{E4987315-E46B-4D5A-A484-CC8D9CE9F440}" type="parTrans" cxnId="{67C60FC9-AF71-42AF-BDB7-29625B463FFD}">
      <dgm:prSet/>
      <dgm:spPr/>
      <dgm:t>
        <a:bodyPr/>
        <a:lstStyle/>
        <a:p>
          <a:endParaRPr lang="de-CH"/>
        </a:p>
      </dgm:t>
    </dgm:pt>
    <dgm:pt modelId="{DBB81DCE-CD20-455A-B1BB-B7D2C88747AC}" type="sibTrans" cxnId="{67C60FC9-AF71-42AF-BDB7-29625B463FFD}">
      <dgm:prSet/>
      <dgm:spPr/>
      <dgm:t>
        <a:bodyPr/>
        <a:lstStyle/>
        <a:p>
          <a:endParaRPr lang="de-CH"/>
        </a:p>
      </dgm:t>
    </dgm:pt>
    <dgm:pt modelId="{7EDEE4CD-9478-4072-81FA-5FFEF8ECF64C}">
      <dgm:prSet phldrT="[Text]"/>
      <dgm:spPr/>
      <dgm:t>
        <a:bodyPr/>
        <a:lstStyle/>
        <a:p>
          <a:r>
            <a:rPr lang="de-CH" dirty="0"/>
            <a:t>Load Image</a:t>
          </a:r>
        </a:p>
      </dgm:t>
    </dgm:pt>
    <dgm:pt modelId="{56DB6EF8-072F-482B-83AB-44857DFC897A}" type="parTrans" cxnId="{BC455AF5-B139-44CB-A8EE-15CECC2EAA3B}">
      <dgm:prSet/>
      <dgm:spPr/>
      <dgm:t>
        <a:bodyPr/>
        <a:lstStyle/>
        <a:p>
          <a:endParaRPr lang="de-CH"/>
        </a:p>
      </dgm:t>
    </dgm:pt>
    <dgm:pt modelId="{D189B3FD-154A-4369-8F6F-6F1C322C3ACB}" type="sibTrans" cxnId="{BC455AF5-B139-44CB-A8EE-15CECC2EAA3B}">
      <dgm:prSet/>
      <dgm:spPr/>
      <dgm:t>
        <a:bodyPr/>
        <a:lstStyle/>
        <a:p>
          <a:endParaRPr lang="de-CH"/>
        </a:p>
      </dgm:t>
    </dgm:pt>
    <dgm:pt modelId="{75E2F369-37B7-4FE3-8357-FA028C8C61CA}" type="pres">
      <dgm:prSet presAssocID="{A691B55F-7A9F-45F0-AB85-55CA48D89733}" presName="Name0" presStyleCnt="0">
        <dgm:presLayoutVars>
          <dgm:dir/>
          <dgm:animLvl val="lvl"/>
          <dgm:resizeHandles val="exact"/>
        </dgm:presLayoutVars>
      </dgm:prSet>
      <dgm:spPr/>
    </dgm:pt>
    <dgm:pt modelId="{7BE63CD3-D725-41CA-A4CF-925CCD5649CB}" type="pres">
      <dgm:prSet presAssocID="{7EDEE4CD-9478-4072-81FA-5FFEF8ECF64C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D87316C9-ED37-4619-A4F6-1D0894FA1D1E}" type="pres">
      <dgm:prSet presAssocID="{D189B3FD-154A-4369-8F6F-6F1C322C3ACB}" presName="parTxOnlySpace" presStyleCnt="0"/>
      <dgm:spPr/>
    </dgm:pt>
    <dgm:pt modelId="{45A6A685-8C2D-4352-A45A-01D08B5A7E2E}" type="pres">
      <dgm:prSet presAssocID="{2856744F-E557-40A6-8116-FD56816E26AB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D52AE872-2A43-4B9F-976E-C26A3831F743}" type="pres">
      <dgm:prSet presAssocID="{E245A258-0FE4-46C6-B491-0A1151761134}" presName="parTxOnlySpace" presStyleCnt="0"/>
      <dgm:spPr/>
    </dgm:pt>
    <dgm:pt modelId="{FA4D926D-F2F3-4F0E-AC47-A6A221D917E5}" type="pres">
      <dgm:prSet presAssocID="{1B289C22-9024-4FB8-AE26-394A3168A481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955A3517-48AD-4130-8596-1112F903D0E9}" type="pres">
      <dgm:prSet presAssocID="{0A68602B-65B5-466F-8D5E-126B4D61FD7B}" presName="parTxOnlySpace" presStyleCnt="0"/>
      <dgm:spPr/>
    </dgm:pt>
    <dgm:pt modelId="{538B1CC0-E908-469C-84EC-B807E05A8378}" type="pres">
      <dgm:prSet presAssocID="{D3B36979-3CB3-4EA1-ACC4-EBBFC1F48E36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0C90A831-7191-4BE3-9C54-C2AC1F136FB9}" type="pres">
      <dgm:prSet presAssocID="{9AF4A9C8-6D4D-402B-9CD9-ADD365E6A060}" presName="parTxOnlySpace" presStyleCnt="0"/>
      <dgm:spPr/>
    </dgm:pt>
    <dgm:pt modelId="{97856A5E-4A11-4C88-8591-C2A46715BE4E}" type="pres">
      <dgm:prSet presAssocID="{25EC2151-4D07-4ABE-9186-9A09437129DC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90F95D03-8DAD-4C0E-8DC2-F9E57CAAB3E9}" type="presOf" srcId="{2856744F-E557-40A6-8116-FD56816E26AB}" destId="{45A6A685-8C2D-4352-A45A-01D08B5A7E2E}" srcOrd="0" destOrd="0" presId="urn:microsoft.com/office/officeart/2005/8/layout/chevron1"/>
    <dgm:cxn modelId="{234B9918-12B6-4458-8DDC-FE41A5CD20F5}" type="presOf" srcId="{A691B55F-7A9F-45F0-AB85-55CA48D89733}" destId="{75E2F369-37B7-4FE3-8357-FA028C8C61CA}" srcOrd="0" destOrd="0" presId="urn:microsoft.com/office/officeart/2005/8/layout/chevron1"/>
    <dgm:cxn modelId="{1BCD991A-2540-4F50-9ECE-F1C5EB189B63}" type="presOf" srcId="{25EC2151-4D07-4ABE-9186-9A09437129DC}" destId="{97856A5E-4A11-4C88-8591-C2A46715BE4E}" srcOrd="0" destOrd="0" presId="urn:microsoft.com/office/officeart/2005/8/layout/chevron1"/>
    <dgm:cxn modelId="{FE58F024-835B-46E2-A036-C440C18055EA}" type="presOf" srcId="{D3B36979-3CB3-4EA1-ACC4-EBBFC1F48E36}" destId="{538B1CC0-E908-469C-84EC-B807E05A8378}" srcOrd="0" destOrd="0" presId="urn:microsoft.com/office/officeart/2005/8/layout/chevron1"/>
    <dgm:cxn modelId="{D6325A2A-C131-447C-98DF-B3AAA04FA92D}" srcId="{A691B55F-7A9F-45F0-AB85-55CA48D89733}" destId="{2856744F-E557-40A6-8116-FD56816E26AB}" srcOrd="1" destOrd="0" parTransId="{C5F200FA-CEE7-4580-8CC7-C6848CA50545}" sibTransId="{E245A258-0FE4-46C6-B491-0A1151761134}"/>
    <dgm:cxn modelId="{DCD44E3A-9644-45D8-928C-9286FBC1A876}" srcId="{A691B55F-7A9F-45F0-AB85-55CA48D89733}" destId="{1B289C22-9024-4FB8-AE26-394A3168A481}" srcOrd="2" destOrd="0" parTransId="{167B104C-C5E1-4A7E-8BEC-F0DC7FA38CEF}" sibTransId="{0A68602B-65B5-466F-8D5E-126B4D61FD7B}"/>
    <dgm:cxn modelId="{0ABE6071-DF6A-49C8-9B28-E41A8AA2ACE1}" type="presOf" srcId="{7EDEE4CD-9478-4072-81FA-5FFEF8ECF64C}" destId="{7BE63CD3-D725-41CA-A4CF-925CCD5649CB}" srcOrd="0" destOrd="0" presId="urn:microsoft.com/office/officeart/2005/8/layout/chevron1"/>
    <dgm:cxn modelId="{98935386-4CAF-4B23-87D8-E55417FE7BB5}" type="presOf" srcId="{1B289C22-9024-4FB8-AE26-394A3168A481}" destId="{FA4D926D-F2F3-4F0E-AC47-A6A221D917E5}" srcOrd="0" destOrd="0" presId="urn:microsoft.com/office/officeart/2005/8/layout/chevron1"/>
    <dgm:cxn modelId="{B1F630AD-6D03-4F84-A15E-2641C5223501}" srcId="{A691B55F-7A9F-45F0-AB85-55CA48D89733}" destId="{D3B36979-3CB3-4EA1-ACC4-EBBFC1F48E36}" srcOrd="3" destOrd="0" parTransId="{3EC0AE60-11FA-41EF-AE3D-FA927E3405C4}" sibTransId="{9AF4A9C8-6D4D-402B-9CD9-ADD365E6A060}"/>
    <dgm:cxn modelId="{67C60FC9-AF71-42AF-BDB7-29625B463FFD}" srcId="{A691B55F-7A9F-45F0-AB85-55CA48D89733}" destId="{25EC2151-4D07-4ABE-9186-9A09437129DC}" srcOrd="4" destOrd="0" parTransId="{E4987315-E46B-4D5A-A484-CC8D9CE9F440}" sibTransId="{DBB81DCE-CD20-455A-B1BB-B7D2C88747AC}"/>
    <dgm:cxn modelId="{BC455AF5-B139-44CB-A8EE-15CECC2EAA3B}" srcId="{A691B55F-7A9F-45F0-AB85-55CA48D89733}" destId="{7EDEE4CD-9478-4072-81FA-5FFEF8ECF64C}" srcOrd="0" destOrd="0" parTransId="{56DB6EF8-072F-482B-83AB-44857DFC897A}" sibTransId="{D189B3FD-154A-4369-8F6F-6F1C322C3ACB}"/>
    <dgm:cxn modelId="{13255CE1-7CC6-4159-B793-394758222D39}" type="presParOf" srcId="{75E2F369-37B7-4FE3-8357-FA028C8C61CA}" destId="{7BE63CD3-D725-41CA-A4CF-925CCD5649CB}" srcOrd="0" destOrd="0" presId="urn:microsoft.com/office/officeart/2005/8/layout/chevron1"/>
    <dgm:cxn modelId="{7ABA9051-D2A2-4570-9532-EB53B0AD98AB}" type="presParOf" srcId="{75E2F369-37B7-4FE3-8357-FA028C8C61CA}" destId="{D87316C9-ED37-4619-A4F6-1D0894FA1D1E}" srcOrd="1" destOrd="0" presId="urn:microsoft.com/office/officeart/2005/8/layout/chevron1"/>
    <dgm:cxn modelId="{9D86E039-E4B9-4D77-AD06-7ECC478FE672}" type="presParOf" srcId="{75E2F369-37B7-4FE3-8357-FA028C8C61CA}" destId="{45A6A685-8C2D-4352-A45A-01D08B5A7E2E}" srcOrd="2" destOrd="0" presId="urn:microsoft.com/office/officeart/2005/8/layout/chevron1"/>
    <dgm:cxn modelId="{FEBA9F62-9BE5-4CF8-9D5A-C18EE8EB57BE}" type="presParOf" srcId="{75E2F369-37B7-4FE3-8357-FA028C8C61CA}" destId="{D52AE872-2A43-4B9F-976E-C26A3831F743}" srcOrd="3" destOrd="0" presId="urn:microsoft.com/office/officeart/2005/8/layout/chevron1"/>
    <dgm:cxn modelId="{11C019EF-2704-470F-BF0E-98BCA25925BE}" type="presParOf" srcId="{75E2F369-37B7-4FE3-8357-FA028C8C61CA}" destId="{FA4D926D-F2F3-4F0E-AC47-A6A221D917E5}" srcOrd="4" destOrd="0" presId="urn:microsoft.com/office/officeart/2005/8/layout/chevron1"/>
    <dgm:cxn modelId="{5BA660A9-BBEC-4CB2-82B5-88895F2FB6CA}" type="presParOf" srcId="{75E2F369-37B7-4FE3-8357-FA028C8C61CA}" destId="{955A3517-48AD-4130-8596-1112F903D0E9}" srcOrd="5" destOrd="0" presId="urn:microsoft.com/office/officeart/2005/8/layout/chevron1"/>
    <dgm:cxn modelId="{DCB59CFC-58B1-4F17-BC72-7019F8F3BB9E}" type="presParOf" srcId="{75E2F369-37B7-4FE3-8357-FA028C8C61CA}" destId="{538B1CC0-E908-469C-84EC-B807E05A8378}" srcOrd="6" destOrd="0" presId="urn:microsoft.com/office/officeart/2005/8/layout/chevron1"/>
    <dgm:cxn modelId="{D7172A63-1F7D-4D0B-907A-50CD9A153246}" type="presParOf" srcId="{75E2F369-37B7-4FE3-8357-FA028C8C61CA}" destId="{0C90A831-7191-4BE3-9C54-C2AC1F136FB9}" srcOrd="7" destOrd="0" presId="urn:microsoft.com/office/officeart/2005/8/layout/chevron1"/>
    <dgm:cxn modelId="{F7D03A79-58ED-4603-999E-C4F4A95F4B37}" type="presParOf" srcId="{75E2F369-37B7-4FE3-8357-FA028C8C61CA}" destId="{97856A5E-4A11-4C88-8591-C2A46715BE4E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2C0CAB-2085-4C8A-891A-957DA92A897C}">
      <dsp:nvSpPr>
        <dsp:cNvPr id="0" name=""/>
        <dsp:cNvSpPr/>
      </dsp:nvSpPr>
      <dsp:spPr>
        <a:xfrm>
          <a:off x="6794602" y="0"/>
          <a:ext cx="1510523" cy="124994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AD7B2D-CECC-43BB-8A6F-46DBC67CAD51}">
      <dsp:nvSpPr>
        <dsp:cNvPr id="0" name=""/>
        <dsp:cNvSpPr/>
      </dsp:nvSpPr>
      <dsp:spPr>
        <a:xfrm>
          <a:off x="439480" y="1355336"/>
          <a:ext cx="4315781" cy="5356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AU" sz="2300" kern="1200"/>
            <a:t>ITK used for image processing</a:t>
          </a:r>
          <a:endParaRPr lang="en-US" sz="2300" kern="1200"/>
        </a:p>
      </dsp:txBody>
      <dsp:txXfrm>
        <a:off x="439480" y="1355336"/>
        <a:ext cx="4315781" cy="535689"/>
      </dsp:txXfrm>
    </dsp:sp>
    <dsp:sp modelId="{AAC38AF9-E0BB-4E2A-BFBC-1D327660D616}">
      <dsp:nvSpPr>
        <dsp:cNvPr id="0" name=""/>
        <dsp:cNvSpPr/>
      </dsp:nvSpPr>
      <dsp:spPr>
        <a:xfrm>
          <a:off x="439480" y="1940046"/>
          <a:ext cx="4315781" cy="10219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700" kern="1200"/>
            <a:t>Filtering</a:t>
          </a:r>
          <a:endParaRPr lang="en-US" sz="1700" kern="1200"/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700" kern="1200"/>
            <a:t>Resampling</a:t>
          </a:r>
          <a:endParaRPr lang="en-US" sz="1700" kern="1200"/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700" kern="1200"/>
            <a:t>Normalization</a:t>
          </a:r>
          <a:endParaRPr lang="en-US" sz="1700" kern="1200"/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700" kern="1200"/>
            <a:t>Thresholding</a:t>
          </a:r>
          <a:endParaRPr lang="en-US" sz="1700" kern="1200"/>
        </a:p>
      </dsp:txBody>
      <dsp:txXfrm>
        <a:off x="439480" y="1940046"/>
        <a:ext cx="4315781" cy="1021949"/>
      </dsp:txXfrm>
    </dsp:sp>
    <dsp:sp modelId="{E7BAC300-63A8-48DF-9854-983E9A85CEC6}">
      <dsp:nvSpPr>
        <dsp:cNvPr id="0" name=""/>
        <dsp:cNvSpPr/>
      </dsp:nvSpPr>
      <dsp:spPr>
        <a:xfrm>
          <a:off x="1868608" y="0"/>
          <a:ext cx="1510523" cy="124994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A1A4D2-B6D5-45D5-B42B-A779769F45DA}">
      <dsp:nvSpPr>
        <dsp:cNvPr id="0" name=""/>
        <dsp:cNvSpPr/>
      </dsp:nvSpPr>
      <dsp:spPr>
        <a:xfrm>
          <a:off x="5510523" y="1355336"/>
          <a:ext cx="4315781" cy="5356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AU" sz="2300" kern="1200"/>
            <a:t>VTK used for visualization</a:t>
          </a:r>
          <a:endParaRPr lang="en-US" sz="2300" kern="1200"/>
        </a:p>
      </dsp:txBody>
      <dsp:txXfrm>
        <a:off x="5510523" y="1355336"/>
        <a:ext cx="4315781" cy="535689"/>
      </dsp:txXfrm>
    </dsp:sp>
    <dsp:sp modelId="{66D129F0-5999-41BB-B620-777E810FDDFD}">
      <dsp:nvSpPr>
        <dsp:cNvPr id="0" name=""/>
        <dsp:cNvSpPr/>
      </dsp:nvSpPr>
      <dsp:spPr>
        <a:xfrm>
          <a:off x="5510523" y="1940046"/>
          <a:ext cx="4315781" cy="10219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700" kern="1200"/>
            <a:t>Rendering</a:t>
          </a:r>
          <a:endParaRPr lang="en-US" sz="1700" kern="1200"/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700" kern="1200"/>
            <a:t>3D window and simple interaction</a:t>
          </a:r>
          <a:endParaRPr lang="en-US" sz="1700" kern="1200"/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700" kern="1200"/>
            <a:t>Marching cubes / Flying Edges Algorithm</a:t>
          </a:r>
          <a:endParaRPr lang="en-US" sz="1700" kern="1200"/>
        </a:p>
      </dsp:txBody>
      <dsp:txXfrm>
        <a:off x="5510523" y="1940046"/>
        <a:ext cx="4315781" cy="102194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E63CD3-D725-41CA-A4CF-925CCD5649CB}">
      <dsp:nvSpPr>
        <dsp:cNvPr id="0" name=""/>
        <dsp:cNvSpPr/>
      </dsp:nvSpPr>
      <dsp:spPr>
        <a:xfrm>
          <a:off x="2525" y="1607315"/>
          <a:ext cx="2247757" cy="89910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1300" kern="1200" dirty="0"/>
            <a:t>Load Image</a:t>
          </a:r>
        </a:p>
      </dsp:txBody>
      <dsp:txXfrm>
        <a:off x="452077" y="1607315"/>
        <a:ext cx="1348654" cy="899103"/>
      </dsp:txXfrm>
    </dsp:sp>
    <dsp:sp modelId="{45A6A685-8C2D-4352-A45A-01D08B5A7E2E}">
      <dsp:nvSpPr>
        <dsp:cNvPr id="0" name=""/>
        <dsp:cNvSpPr/>
      </dsp:nvSpPr>
      <dsp:spPr>
        <a:xfrm>
          <a:off x="2025507" y="1607315"/>
          <a:ext cx="2247757" cy="89910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1300" kern="1200" dirty="0"/>
            <a:t>Filter, </a:t>
          </a:r>
          <a:r>
            <a:rPr lang="de-CH" sz="1300" kern="1200" dirty="0" err="1"/>
            <a:t>Normalize</a:t>
          </a:r>
          <a:r>
            <a:rPr lang="de-CH" sz="1300" kern="1200" dirty="0"/>
            <a:t>, </a:t>
          </a:r>
          <a:r>
            <a:rPr lang="de-CH" sz="1300" kern="1200" dirty="0" err="1"/>
            <a:t>Resample</a:t>
          </a:r>
          <a:r>
            <a:rPr lang="de-CH" sz="1300" kern="1200" dirty="0"/>
            <a:t>, </a:t>
          </a:r>
          <a:r>
            <a:rPr lang="de-CH" sz="1300" kern="1200" dirty="0" err="1"/>
            <a:t>Convert</a:t>
          </a:r>
          <a:r>
            <a:rPr lang="de-CH" sz="1300" kern="1200" dirty="0"/>
            <a:t> </a:t>
          </a:r>
          <a:r>
            <a:rPr lang="de-CH" sz="1300" kern="1200" dirty="0" err="1"/>
            <a:t>to</a:t>
          </a:r>
          <a:r>
            <a:rPr lang="de-CH" sz="1300" kern="1200" dirty="0"/>
            <a:t> VTK</a:t>
          </a:r>
        </a:p>
      </dsp:txBody>
      <dsp:txXfrm>
        <a:off x="2475059" y="1607315"/>
        <a:ext cx="1348654" cy="899103"/>
      </dsp:txXfrm>
    </dsp:sp>
    <dsp:sp modelId="{FA4D926D-F2F3-4F0E-AC47-A6A221D917E5}">
      <dsp:nvSpPr>
        <dsp:cNvPr id="0" name=""/>
        <dsp:cNvSpPr/>
      </dsp:nvSpPr>
      <dsp:spPr>
        <a:xfrm>
          <a:off x="4048489" y="1607315"/>
          <a:ext cx="2247757" cy="89910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1300" kern="1200" dirty="0"/>
            <a:t>Display NIFTI with VTK </a:t>
          </a:r>
          <a:r>
            <a:rPr lang="de-CH" sz="1300" kern="1200" dirty="0" err="1"/>
            <a:t>Slicer</a:t>
          </a:r>
          <a:endParaRPr lang="de-CH" sz="1300" kern="1200" dirty="0"/>
        </a:p>
      </dsp:txBody>
      <dsp:txXfrm>
        <a:off x="4498041" y="1607315"/>
        <a:ext cx="1348654" cy="899103"/>
      </dsp:txXfrm>
    </dsp:sp>
    <dsp:sp modelId="{538B1CC0-E908-469C-84EC-B807E05A8378}">
      <dsp:nvSpPr>
        <dsp:cNvPr id="0" name=""/>
        <dsp:cNvSpPr/>
      </dsp:nvSpPr>
      <dsp:spPr>
        <a:xfrm>
          <a:off x="6071471" y="1607315"/>
          <a:ext cx="2247757" cy="89910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1300" kern="1200" dirty="0"/>
            <a:t>Generate </a:t>
          </a:r>
          <a:r>
            <a:rPr lang="de-CH" sz="1300" kern="1200" dirty="0" err="1"/>
            <a:t>button</a:t>
          </a:r>
          <a:r>
            <a:rPr lang="de-CH" sz="1300" kern="1200" dirty="0"/>
            <a:t>: Filter, Threshold</a:t>
          </a:r>
        </a:p>
      </dsp:txBody>
      <dsp:txXfrm>
        <a:off x="6521023" y="1607315"/>
        <a:ext cx="1348654" cy="899103"/>
      </dsp:txXfrm>
    </dsp:sp>
    <dsp:sp modelId="{97856A5E-4A11-4C88-8591-C2A46715BE4E}">
      <dsp:nvSpPr>
        <dsp:cNvPr id="0" name=""/>
        <dsp:cNvSpPr/>
      </dsp:nvSpPr>
      <dsp:spPr>
        <a:xfrm>
          <a:off x="8094452" y="1607315"/>
          <a:ext cx="2247757" cy="89910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1300" kern="1200" dirty="0"/>
            <a:t>Use Marching </a:t>
          </a:r>
          <a:r>
            <a:rPr lang="de-CH" sz="1300" kern="1200" dirty="0" err="1"/>
            <a:t>cubes</a:t>
          </a:r>
          <a:r>
            <a:rPr lang="de-CH" sz="1300" kern="1200" dirty="0"/>
            <a:t> </a:t>
          </a:r>
          <a:r>
            <a:rPr lang="de-CH" sz="1300" kern="1200" dirty="0" err="1"/>
            <a:t>or</a:t>
          </a:r>
          <a:r>
            <a:rPr lang="de-CH" sz="1300" kern="1200" dirty="0"/>
            <a:t> Flying </a:t>
          </a:r>
          <a:r>
            <a:rPr lang="de-CH" sz="1300" kern="1200" dirty="0" err="1"/>
            <a:t>Edges</a:t>
          </a:r>
          <a:r>
            <a:rPr lang="de-CH" sz="1300" kern="1200" dirty="0"/>
            <a:t> </a:t>
          </a:r>
          <a:r>
            <a:rPr lang="de-CH" sz="1300" kern="1200" dirty="0" err="1"/>
            <a:t>to</a:t>
          </a:r>
          <a:r>
            <a:rPr lang="de-CH" sz="1300" kern="1200" dirty="0"/>
            <a:t> </a:t>
          </a:r>
          <a:r>
            <a:rPr lang="de-CH" sz="1300" kern="1200" dirty="0" err="1"/>
            <a:t>get</a:t>
          </a:r>
          <a:r>
            <a:rPr lang="de-CH" sz="1300" kern="1200" dirty="0"/>
            <a:t> </a:t>
          </a:r>
          <a:r>
            <a:rPr lang="de-CH" sz="1300" kern="1200" dirty="0" err="1"/>
            <a:t>mesh</a:t>
          </a:r>
          <a:endParaRPr lang="de-CH" sz="1300" kern="1200" dirty="0"/>
        </a:p>
      </dsp:txBody>
      <dsp:txXfrm>
        <a:off x="8544004" y="1607315"/>
        <a:ext cx="1348654" cy="8991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0E044C-8D0A-424F-A9EC-53180631EF58}" type="datetimeFigureOut">
              <a:rPr lang="de-CH" smtClean="0"/>
              <a:t>17.12.2024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BD220B-2A70-4977-9AF3-0F1F7D0682F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689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Brain: 60-100</a:t>
            </a:r>
          </a:p>
          <a:p>
            <a:r>
              <a:rPr lang="de-CH" dirty="0"/>
              <a:t>Face: 25-100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BD220B-2A70-4977-9AF3-0F1F7D0682FC}" type="slidenum">
              <a:rPr lang="de-CH" smtClean="0"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974868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9F490-EADB-417F-AB6C-B19E661B808F}" type="datetimeFigureOut">
              <a:rPr lang="de-CH" smtClean="0"/>
              <a:t>17.12.2024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1837226C-7B28-45C9-9CBF-CCDC6737AC6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07482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9F490-EADB-417F-AB6C-B19E661B808F}" type="datetimeFigureOut">
              <a:rPr lang="de-CH" smtClean="0"/>
              <a:t>17.12.2024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837226C-7B28-45C9-9CBF-CCDC6737AC6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9700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9F490-EADB-417F-AB6C-B19E661B808F}" type="datetimeFigureOut">
              <a:rPr lang="de-CH" smtClean="0"/>
              <a:t>17.12.2024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837226C-7B28-45C9-9CBF-CCDC6737AC65}" type="slidenum">
              <a:rPr lang="de-CH" smtClean="0"/>
              <a:t>‹Nr.›</a:t>
            </a:fld>
            <a:endParaRPr lang="de-CH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740771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9F490-EADB-417F-AB6C-B19E661B808F}" type="datetimeFigureOut">
              <a:rPr lang="de-CH" smtClean="0"/>
              <a:t>17.12.2024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837226C-7B28-45C9-9CBF-CCDC6737AC6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515361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9F490-EADB-417F-AB6C-B19E661B808F}" type="datetimeFigureOut">
              <a:rPr lang="de-CH" smtClean="0"/>
              <a:t>17.12.2024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837226C-7B28-45C9-9CBF-CCDC6737AC65}" type="slidenum">
              <a:rPr lang="de-CH" smtClean="0"/>
              <a:t>‹Nr.›</a:t>
            </a:fld>
            <a:endParaRPr lang="de-CH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355130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9F490-EADB-417F-AB6C-B19E661B808F}" type="datetimeFigureOut">
              <a:rPr lang="de-CH" smtClean="0"/>
              <a:t>17.12.2024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837226C-7B28-45C9-9CBF-CCDC6737AC6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257879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9F490-EADB-417F-AB6C-B19E661B808F}" type="datetimeFigureOut">
              <a:rPr lang="de-CH" smtClean="0"/>
              <a:t>17.12.2024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7226C-7B28-45C9-9CBF-CCDC6737AC6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533358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9F490-EADB-417F-AB6C-B19E661B808F}" type="datetimeFigureOut">
              <a:rPr lang="de-CH" smtClean="0"/>
              <a:t>17.12.2024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7226C-7B28-45C9-9CBF-CCDC6737AC6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91779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9F490-EADB-417F-AB6C-B19E661B808F}" type="datetimeFigureOut">
              <a:rPr lang="de-CH" smtClean="0"/>
              <a:t>17.12.2024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7226C-7B28-45C9-9CBF-CCDC6737AC6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83542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9F490-EADB-417F-AB6C-B19E661B808F}" type="datetimeFigureOut">
              <a:rPr lang="de-CH" smtClean="0"/>
              <a:t>17.12.2024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837226C-7B28-45C9-9CBF-CCDC6737AC6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03013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9F490-EADB-417F-AB6C-B19E661B808F}" type="datetimeFigureOut">
              <a:rPr lang="de-CH" smtClean="0"/>
              <a:t>17.12.2024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837226C-7B28-45C9-9CBF-CCDC6737AC6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06073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9F490-EADB-417F-AB6C-B19E661B808F}" type="datetimeFigureOut">
              <a:rPr lang="de-CH" smtClean="0"/>
              <a:t>17.12.2024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837226C-7B28-45C9-9CBF-CCDC6737AC6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32612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9F490-EADB-417F-AB6C-B19E661B808F}" type="datetimeFigureOut">
              <a:rPr lang="de-CH" smtClean="0"/>
              <a:t>17.12.2024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7226C-7B28-45C9-9CBF-CCDC6737AC6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49583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9F490-EADB-417F-AB6C-B19E661B808F}" type="datetimeFigureOut">
              <a:rPr lang="de-CH" smtClean="0"/>
              <a:t>17.12.2024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7226C-7B28-45C9-9CBF-CCDC6737AC6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85150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9F490-EADB-417F-AB6C-B19E661B808F}" type="datetimeFigureOut">
              <a:rPr lang="de-CH" smtClean="0"/>
              <a:t>17.12.2024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7226C-7B28-45C9-9CBF-CCDC6737AC6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11509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9F490-EADB-417F-AB6C-B19E661B808F}" type="datetimeFigureOut">
              <a:rPr lang="de-CH" smtClean="0"/>
              <a:t>17.12.2024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837226C-7B28-45C9-9CBF-CCDC6737AC6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34438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49F490-EADB-417F-AB6C-B19E661B808F}" type="datetimeFigureOut">
              <a:rPr lang="de-CH" smtClean="0"/>
              <a:t>17.12.2024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1837226C-7B28-45C9-9CBF-CCDC6737AC6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75978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FF9CEF5-A50D-4B8B-9852-D76F703786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208D9F4A-D255-4FCF-CA71-9AA06216AA1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l="144" r="1585"/>
          <a:stretch/>
        </p:blipFill>
        <p:spPr>
          <a:xfrm>
            <a:off x="20" y="10"/>
            <a:ext cx="6065500" cy="685799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30684D86-C9D1-40C3-A9B6-EC935C7312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CH"/>
          </a:p>
        </p:txBody>
      </p:sp>
      <p:sp>
        <p:nvSpPr>
          <p:cNvPr id="16" name="Freeform 33">
            <a:extLst>
              <a:ext uri="{FF2B5EF4-FFF2-40B4-BE49-F238E27FC236}">
                <a16:creationId xmlns:a16="http://schemas.microsoft.com/office/drawing/2014/main" id="{1EDF7896-F56A-49DA-90F3-F5CE8B983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de-CH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542E3A38-3711-1DDC-7496-F81BE6DDE2CB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40000"/>
          </a:blip>
          <a:srcRect l="11184" r="8838"/>
          <a:stretch/>
        </p:blipFill>
        <p:spPr>
          <a:xfrm>
            <a:off x="6065520" y="4748"/>
            <a:ext cx="611124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ADFDBAAB-FE2E-D624-58D8-5EE557A0C7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>
            <a:normAutofit/>
          </a:bodyPr>
          <a:lstStyle/>
          <a:p>
            <a:r>
              <a:rPr lang="de-CH" dirty="0">
                <a:solidFill>
                  <a:schemeClr val="tx1"/>
                </a:solidFill>
              </a:rPr>
              <a:t>Face </a:t>
            </a:r>
            <a:r>
              <a:rPr lang="de-CH" dirty="0" err="1">
                <a:solidFill>
                  <a:schemeClr val="tx1"/>
                </a:solidFill>
              </a:rPr>
              <a:t>Rebuild</a:t>
            </a:r>
            <a:endParaRPr lang="de-CH" dirty="0">
              <a:solidFill>
                <a:schemeClr val="tx1"/>
              </a:solidFill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38DFED4-F868-2EF1-413A-5B5CA2CCEF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>
            <a:normAutofit/>
          </a:bodyPr>
          <a:lstStyle/>
          <a:p>
            <a:r>
              <a:rPr lang="de-CH" dirty="0" err="1"/>
              <a:t>Visualization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MRI </a:t>
            </a:r>
            <a:r>
              <a:rPr lang="de-CH" dirty="0" err="1"/>
              <a:t>scans</a:t>
            </a:r>
            <a:r>
              <a:rPr lang="de-CH" dirty="0"/>
              <a:t> with VTK and ITK </a:t>
            </a:r>
            <a:r>
              <a:rPr lang="de-CH" dirty="0" err="1"/>
              <a:t>libraries</a:t>
            </a:r>
            <a:endParaRPr lang="de-CH" dirty="0"/>
          </a:p>
          <a:p>
            <a:r>
              <a:rPr lang="de-CH" dirty="0"/>
              <a:t>Sandro Scherrer, University </a:t>
            </a:r>
            <a:r>
              <a:rPr lang="de-CH" dirty="0" err="1"/>
              <a:t>of</a:t>
            </a:r>
            <a:r>
              <a:rPr lang="de-CH" dirty="0"/>
              <a:t> Bern, 17.12.2024</a:t>
            </a:r>
          </a:p>
        </p:txBody>
      </p:sp>
    </p:spTree>
    <p:extLst>
      <p:ext uri="{BB962C8B-B14F-4D97-AF65-F5344CB8AC3E}">
        <p14:creationId xmlns:p14="http://schemas.microsoft.com/office/powerpoint/2010/main" val="167408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F7E8610-2DF7-4AF0-B876-0F3B7882A6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1C8C023-62A6-4DA0-8DF4-3F4EA94090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0669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CH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D7F2B51-5DEE-7E15-A760-D78B71FD5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3391" y="624110"/>
            <a:ext cx="9383408" cy="1280890"/>
          </a:xfrm>
        </p:spPr>
        <p:txBody>
          <a:bodyPr>
            <a:normAutofit/>
          </a:bodyPr>
          <a:lstStyle/>
          <a:p>
            <a:r>
              <a:rPr lang="de-CH">
                <a:solidFill>
                  <a:schemeClr val="bg1"/>
                </a:solidFill>
              </a:rPr>
              <a:t>VTK and ITK</a:t>
            </a:r>
          </a:p>
        </p:txBody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id="{26B9FE07-322E-43FB-8707-C9826BD90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de-CH"/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A71B48F3-15B3-B387-99A2-2286DF7EF8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645135"/>
              </p:ext>
            </p:extLst>
          </p:nvPr>
        </p:nvGraphicFramePr>
        <p:xfrm>
          <a:off x="961012" y="2930805"/>
          <a:ext cx="10265786" cy="29619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54946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E39D00-D5EE-71A1-3D09-1A6CE883E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Demo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8E28546D-F261-F2D4-1E85-BCDEC28FE8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702653" y="1386323"/>
            <a:ext cx="6119478" cy="4847567"/>
          </a:xfrm>
        </p:spPr>
      </p:pic>
    </p:spTree>
    <p:extLst>
      <p:ext uri="{BB962C8B-B14F-4D97-AF65-F5344CB8AC3E}">
        <p14:creationId xmlns:p14="http://schemas.microsoft.com/office/powerpoint/2010/main" val="1415955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A51A96-4CC7-EA24-0804-646E2AD79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Pipeline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generate</a:t>
            </a:r>
            <a:r>
              <a:rPr lang="de-CH" dirty="0"/>
              <a:t> </a:t>
            </a:r>
            <a:r>
              <a:rPr lang="de-CH" dirty="0" err="1"/>
              <a:t>mesh</a:t>
            </a:r>
            <a:endParaRPr lang="de-CH" dirty="0"/>
          </a:p>
        </p:txBody>
      </p:sp>
      <p:graphicFrame>
        <p:nvGraphicFramePr>
          <p:cNvPr id="6" name="Inhaltsplatzhalter 5">
            <a:extLst>
              <a:ext uri="{FF2B5EF4-FFF2-40B4-BE49-F238E27FC236}">
                <a16:creationId xmlns:a16="http://schemas.microsoft.com/office/drawing/2014/main" id="{8EF49856-F9A8-55DE-27C4-ACD778C43F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6544683"/>
              </p:ext>
            </p:extLst>
          </p:nvPr>
        </p:nvGraphicFramePr>
        <p:xfrm>
          <a:off x="1159877" y="1798115"/>
          <a:ext cx="10344736" cy="41137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239934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0E350A-4664-3C71-04A5-67D210C58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Class </a:t>
            </a:r>
            <a:r>
              <a:rPr lang="de-CH" dirty="0" err="1"/>
              <a:t>interaction</a:t>
            </a:r>
            <a:r>
              <a:rPr lang="de-CH" dirty="0"/>
              <a:t> </a:t>
            </a:r>
            <a:r>
              <a:rPr lang="de-CH" dirty="0" err="1"/>
              <a:t>overview</a:t>
            </a:r>
            <a:endParaRPr lang="de-CH" dirty="0"/>
          </a:p>
        </p:txBody>
      </p:sp>
      <p:pic>
        <p:nvPicPr>
          <p:cNvPr id="5" name="Inhaltsplatzhalter 4" descr="Ein Bild, das Text, Screenshot, Diagramm, Schrift enthält.&#10;&#10;Automatisch generierte Beschreibung">
            <a:extLst>
              <a:ext uri="{FF2B5EF4-FFF2-40B4-BE49-F238E27FC236}">
                <a16:creationId xmlns:a16="http://schemas.microsoft.com/office/drawing/2014/main" id="{AF006ECA-93BE-9FFE-14A7-156D6E74F5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399" y="1264555"/>
            <a:ext cx="9153321" cy="5401780"/>
          </a:xfrm>
        </p:spPr>
      </p:pic>
    </p:spTree>
    <p:extLst>
      <p:ext uri="{BB962C8B-B14F-4D97-AF65-F5344CB8AC3E}">
        <p14:creationId xmlns:p14="http://schemas.microsoft.com/office/powerpoint/2010/main" val="25026690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4597DD-AA47-F49A-6BCA-856516534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Design </a:t>
            </a:r>
            <a:r>
              <a:rPr lang="de-CH" dirty="0" err="1"/>
              <a:t>pattern</a:t>
            </a:r>
            <a:r>
              <a:rPr lang="de-CH" dirty="0"/>
              <a:t> and </a:t>
            </a:r>
            <a:r>
              <a:rPr lang="de-CH" dirty="0" err="1"/>
              <a:t>maintainability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637A9BC-D8DA-284E-48AF-08D12D850A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/>
              <a:t>Strategy</a:t>
            </a:r>
            <a:r>
              <a:rPr lang="de-CH" dirty="0"/>
              <a:t> Pattern</a:t>
            </a:r>
          </a:p>
          <a:p>
            <a:pPr lvl="1"/>
            <a:r>
              <a:rPr lang="de-CH" dirty="0"/>
              <a:t>Easy </a:t>
            </a:r>
            <a:r>
              <a:rPr lang="de-CH" dirty="0" err="1"/>
              <a:t>exchange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mesh</a:t>
            </a:r>
            <a:r>
              <a:rPr lang="de-CH" dirty="0"/>
              <a:t> </a:t>
            </a:r>
            <a:r>
              <a:rPr lang="de-CH" dirty="0" err="1"/>
              <a:t>generation</a:t>
            </a:r>
            <a:r>
              <a:rPr lang="de-CH" dirty="0"/>
              <a:t> </a:t>
            </a:r>
            <a:r>
              <a:rPr lang="de-CH" dirty="0" err="1"/>
              <a:t>algorithm</a:t>
            </a:r>
            <a:endParaRPr lang="de-CH" dirty="0"/>
          </a:p>
          <a:p>
            <a:pPr lvl="1"/>
            <a:r>
              <a:rPr lang="de-CH" dirty="0" err="1"/>
              <a:t>Uses</a:t>
            </a:r>
            <a:r>
              <a:rPr lang="de-CH" dirty="0"/>
              <a:t> interface </a:t>
            </a:r>
            <a:r>
              <a:rPr lang="de-CH" dirty="0" err="1"/>
              <a:t>IMeshGenerator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implement</a:t>
            </a:r>
            <a:r>
              <a:rPr lang="de-CH" dirty="0"/>
              <a:t> same </a:t>
            </a:r>
            <a:r>
              <a:rPr lang="de-CH" dirty="0" err="1"/>
              <a:t>function</a:t>
            </a:r>
            <a:endParaRPr lang="de-CH" dirty="0"/>
          </a:p>
          <a:p>
            <a:pPr lvl="1"/>
            <a:r>
              <a:rPr lang="de-CH" dirty="0"/>
              <a:t>Serial and Parallel </a:t>
            </a:r>
            <a:r>
              <a:rPr lang="de-CH" dirty="0" err="1"/>
              <a:t>implement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interface</a:t>
            </a:r>
          </a:p>
          <a:p>
            <a:pPr lvl="1"/>
            <a:r>
              <a:rPr lang="de-CH" dirty="0" err="1"/>
              <a:t>Sequential</a:t>
            </a:r>
            <a:r>
              <a:rPr lang="de-CH" dirty="0"/>
              <a:t> : 1.122 sec</a:t>
            </a:r>
          </a:p>
          <a:p>
            <a:pPr lvl="1"/>
            <a:r>
              <a:rPr lang="de-CH" dirty="0"/>
              <a:t>Parallel: 0.276 sec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9A6E0122-DAEB-3820-4721-E3A46B53FA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0159" y="3904754"/>
            <a:ext cx="5057775" cy="286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4817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66BF9EE-F7AC-4FA5-AC7E-001B3A642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3B48D182-44E3-4D8B-ACEF-F1A900BE4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de-CH"/>
            </a:p>
          </p:txBody>
        </p:sp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355A535A-A489-477F-A314-593AA8CAF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de-CH"/>
            </a:p>
          </p:txBody>
        </p:sp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954C2D4C-FD83-4EF4-9312-04442ABD6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de-CH"/>
            </a:p>
          </p:txBody>
        </p:sp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C20701C2-CD9A-4698-BC97-E1085820C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de-CH"/>
            </a:p>
          </p:txBody>
        </p:sp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id="{62575C35-466F-42AE-87A1-D691849AB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de-CH"/>
            </a:p>
          </p:txBody>
        </p:sp>
        <p:sp>
          <p:nvSpPr>
            <p:cNvPr id="16" name="Freeform 16">
              <a:extLst>
                <a:ext uri="{FF2B5EF4-FFF2-40B4-BE49-F238E27FC236}">
                  <a16:creationId xmlns:a16="http://schemas.microsoft.com/office/drawing/2014/main" id="{58236F37-6119-45AC-80A0-CD2C311B5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de-CH"/>
            </a:p>
          </p:txBody>
        </p:sp>
        <p:sp>
          <p:nvSpPr>
            <p:cNvPr id="17" name="Freeform 17">
              <a:extLst>
                <a:ext uri="{FF2B5EF4-FFF2-40B4-BE49-F238E27FC236}">
                  <a16:creationId xmlns:a16="http://schemas.microsoft.com/office/drawing/2014/main" id="{F3FDD799-39FE-4D6F-9A64-2F472B215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de-CH"/>
            </a:p>
          </p:txBody>
        </p:sp>
        <p:sp>
          <p:nvSpPr>
            <p:cNvPr id="18" name="Freeform 18">
              <a:extLst>
                <a:ext uri="{FF2B5EF4-FFF2-40B4-BE49-F238E27FC236}">
                  <a16:creationId xmlns:a16="http://schemas.microsoft.com/office/drawing/2014/main" id="{9820D241-1D49-442C-A95A-00BC1BF9E2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de-CH"/>
            </a:p>
          </p:txBody>
        </p:sp>
        <p:sp>
          <p:nvSpPr>
            <p:cNvPr id="19" name="Freeform 19">
              <a:extLst>
                <a:ext uri="{FF2B5EF4-FFF2-40B4-BE49-F238E27FC236}">
                  <a16:creationId xmlns:a16="http://schemas.microsoft.com/office/drawing/2014/main" id="{EBC2197C-B383-4866-8ABD-74222400B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de-CH"/>
            </a:p>
          </p:txBody>
        </p:sp>
        <p:sp>
          <p:nvSpPr>
            <p:cNvPr id="20" name="Freeform 20">
              <a:extLst>
                <a:ext uri="{FF2B5EF4-FFF2-40B4-BE49-F238E27FC236}">
                  <a16:creationId xmlns:a16="http://schemas.microsoft.com/office/drawing/2014/main" id="{404B06AA-FC93-4471-9DE4-56A401E70A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de-CH"/>
            </a:p>
          </p:txBody>
        </p:sp>
        <p:sp>
          <p:nvSpPr>
            <p:cNvPr id="21" name="Freeform 21">
              <a:extLst>
                <a:ext uri="{FF2B5EF4-FFF2-40B4-BE49-F238E27FC236}">
                  <a16:creationId xmlns:a16="http://schemas.microsoft.com/office/drawing/2014/main" id="{E580600C-013F-4FAF-8FB7-4CC0FA80A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de-CH"/>
            </a:p>
          </p:txBody>
        </p:sp>
        <p:sp>
          <p:nvSpPr>
            <p:cNvPr id="22" name="Freeform 22">
              <a:extLst>
                <a:ext uri="{FF2B5EF4-FFF2-40B4-BE49-F238E27FC236}">
                  <a16:creationId xmlns:a16="http://schemas.microsoft.com/office/drawing/2014/main" id="{9BFCF199-64B2-4AEE-88C4-E954ABF36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de-CH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312DBA5-56D8-42B2-BA94-28168C2A6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5" name="Freeform 27">
              <a:extLst>
                <a:ext uri="{FF2B5EF4-FFF2-40B4-BE49-F238E27FC236}">
                  <a16:creationId xmlns:a16="http://schemas.microsoft.com/office/drawing/2014/main" id="{7AD46C74-3117-46B0-B267-0F61B57CA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de-CH"/>
            </a:p>
          </p:txBody>
        </p:sp>
        <p:sp>
          <p:nvSpPr>
            <p:cNvPr id="26" name="Freeform 28">
              <a:extLst>
                <a:ext uri="{FF2B5EF4-FFF2-40B4-BE49-F238E27FC236}">
                  <a16:creationId xmlns:a16="http://schemas.microsoft.com/office/drawing/2014/main" id="{8C13B810-9664-45D8-8510-D6ED0ADD7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de-CH"/>
            </a:p>
          </p:txBody>
        </p:sp>
        <p:sp>
          <p:nvSpPr>
            <p:cNvPr id="27" name="Freeform 29">
              <a:extLst>
                <a:ext uri="{FF2B5EF4-FFF2-40B4-BE49-F238E27FC236}">
                  <a16:creationId xmlns:a16="http://schemas.microsoft.com/office/drawing/2014/main" id="{10306E52-A922-4458-BCCE-C3C840CC7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de-CH"/>
            </a:p>
          </p:txBody>
        </p:sp>
        <p:sp>
          <p:nvSpPr>
            <p:cNvPr id="28" name="Freeform 30">
              <a:extLst>
                <a:ext uri="{FF2B5EF4-FFF2-40B4-BE49-F238E27FC236}">
                  <a16:creationId xmlns:a16="http://schemas.microsoft.com/office/drawing/2014/main" id="{CB578819-B7E7-4250-932F-52AE2A2A9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de-CH"/>
            </a:p>
          </p:txBody>
        </p:sp>
        <p:sp>
          <p:nvSpPr>
            <p:cNvPr id="29" name="Freeform 31">
              <a:extLst>
                <a:ext uri="{FF2B5EF4-FFF2-40B4-BE49-F238E27FC236}">
                  <a16:creationId xmlns:a16="http://schemas.microsoft.com/office/drawing/2014/main" id="{454B9C91-B623-424A-B16E-F764F189D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de-CH"/>
            </a:p>
          </p:txBody>
        </p:sp>
        <p:sp>
          <p:nvSpPr>
            <p:cNvPr id="30" name="Freeform 32">
              <a:extLst>
                <a:ext uri="{FF2B5EF4-FFF2-40B4-BE49-F238E27FC236}">
                  <a16:creationId xmlns:a16="http://schemas.microsoft.com/office/drawing/2014/main" id="{EFD03C4A-8484-41E6-B458-032F1DCA7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de-CH"/>
            </a:p>
          </p:txBody>
        </p:sp>
        <p:sp>
          <p:nvSpPr>
            <p:cNvPr id="31" name="Freeform 33">
              <a:extLst>
                <a:ext uri="{FF2B5EF4-FFF2-40B4-BE49-F238E27FC236}">
                  <a16:creationId xmlns:a16="http://schemas.microsoft.com/office/drawing/2014/main" id="{DDC2F3C3-1D4E-4913-9C5C-F9A65B47E5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de-CH"/>
            </a:p>
          </p:txBody>
        </p:sp>
        <p:sp>
          <p:nvSpPr>
            <p:cNvPr id="32" name="Freeform 34">
              <a:extLst>
                <a:ext uri="{FF2B5EF4-FFF2-40B4-BE49-F238E27FC236}">
                  <a16:creationId xmlns:a16="http://schemas.microsoft.com/office/drawing/2014/main" id="{1E15BCA2-2420-4C53-ADE9-40FBAC238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de-CH"/>
            </a:p>
          </p:txBody>
        </p:sp>
        <p:sp>
          <p:nvSpPr>
            <p:cNvPr id="33" name="Freeform 35">
              <a:extLst>
                <a:ext uri="{FF2B5EF4-FFF2-40B4-BE49-F238E27FC236}">
                  <a16:creationId xmlns:a16="http://schemas.microsoft.com/office/drawing/2014/main" id="{73D5FBF4-7129-4C51-B603-E3BC334195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de-CH"/>
            </a:p>
          </p:txBody>
        </p:sp>
        <p:sp>
          <p:nvSpPr>
            <p:cNvPr id="34" name="Freeform 36">
              <a:extLst>
                <a:ext uri="{FF2B5EF4-FFF2-40B4-BE49-F238E27FC236}">
                  <a16:creationId xmlns:a16="http://schemas.microsoft.com/office/drawing/2014/main" id="{0165B164-CE2A-494C-88FC-507232B37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de-CH"/>
            </a:p>
          </p:txBody>
        </p:sp>
        <p:sp>
          <p:nvSpPr>
            <p:cNvPr id="35" name="Freeform 37">
              <a:extLst>
                <a:ext uri="{FF2B5EF4-FFF2-40B4-BE49-F238E27FC236}">
                  <a16:creationId xmlns:a16="http://schemas.microsoft.com/office/drawing/2014/main" id="{87F127E5-B10B-4D18-BCF0-E7C3C7F40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de-CH"/>
            </a:p>
          </p:txBody>
        </p:sp>
        <p:sp>
          <p:nvSpPr>
            <p:cNvPr id="36" name="Freeform 38">
              <a:extLst>
                <a:ext uri="{FF2B5EF4-FFF2-40B4-BE49-F238E27FC236}">
                  <a16:creationId xmlns:a16="http://schemas.microsoft.com/office/drawing/2014/main" id="{FC692D59-F28D-4E42-B435-225F2C6CFA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de-CH"/>
            </a:p>
          </p:txBody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1996130F-9AB5-4DE9-8574-3AF891C5C1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CH"/>
          </a:p>
        </p:txBody>
      </p:sp>
      <p:sp>
        <p:nvSpPr>
          <p:cNvPr id="40" name="Freeform 6">
            <a:extLst>
              <a:ext uri="{FF2B5EF4-FFF2-40B4-BE49-F238E27FC236}">
                <a16:creationId xmlns:a16="http://schemas.microsoft.com/office/drawing/2014/main" id="{3623DEAC-F39C-45D6-86DC-1033F6429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de-CH"/>
          </a:p>
        </p:txBody>
      </p:sp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A692209D-B607-46C3-8560-07AF72291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4874638-CF15-4908-BC4B-4908744D0B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4639734" cy="6858000"/>
          </a:xfrm>
          <a:prstGeom prst="rect">
            <a:avLst/>
          </a:prstGeom>
          <a:solidFill>
            <a:schemeClr val="tx2">
              <a:lumMod val="50000"/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CH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CF78F45-0ABF-3900-D1B9-C00381727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279" y="967417"/>
            <a:ext cx="3778870" cy="39432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>
                <a:solidFill>
                  <a:srgbClr val="FEFFFF"/>
                </a:solidFill>
              </a:rPr>
              <a:t>Thank you for your attenetion</a:t>
            </a:r>
          </a:p>
        </p:txBody>
      </p:sp>
      <p:sp>
        <p:nvSpPr>
          <p:cNvPr id="46" name="Freeform 5">
            <a:extLst>
              <a:ext uri="{FF2B5EF4-FFF2-40B4-BE49-F238E27FC236}">
                <a16:creationId xmlns:a16="http://schemas.microsoft.com/office/drawing/2014/main" id="{5F1B8348-CD6E-4561-A704-C232D9A2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5033007"/>
            <a:ext cx="5404022" cy="857047"/>
          </a:xfrm>
          <a:custGeom>
            <a:avLst/>
            <a:gdLst>
              <a:gd name="T0" fmla="*/ 1114 w 1117"/>
              <a:gd name="T1" fmla="*/ 77 h 163"/>
              <a:gd name="T2" fmla="*/ 1040 w 1117"/>
              <a:gd name="T3" fmla="*/ 3 h 163"/>
              <a:gd name="T4" fmla="*/ 1039 w 1117"/>
              <a:gd name="T5" fmla="*/ 2 h 163"/>
              <a:gd name="T6" fmla="*/ 1034 w 1117"/>
              <a:gd name="T7" fmla="*/ 0 h 163"/>
              <a:gd name="T8" fmla="*/ 578 w 1117"/>
              <a:gd name="T9" fmla="*/ 0 h 163"/>
              <a:gd name="T10" fmla="*/ 562 w 1117"/>
              <a:gd name="T11" fmla="*/ 0 h 163"/>
              <a:gd name="T12" fmla="*/ 440 w 1117"/>
              <a:gd name="T13" fmla="*/ 0 h 163"/>
              <a:gd name="T14" fmla="*/ 106 w 1117"/>
              <a:gd name="T15" fmla="*/ 0 h 163"/>
              <a:gd name="T16" fmla="*/ 0 w 1117"/>
              <a:gd name="T17" fmla="*/ 0 h 163"/>
              <a:gd name="T18" fmla="*/ 0 w 1117"/>
              <a:gd name="T19" fmla="*/ 163 h 163"/>
              <a:gd name="T20" fmla="*/ 106 w 1117"/>
              <a:gd name="T21" fmla="*/ 163 h 163"/>
              <a:gd name="T22" fmla="*/ 440 w 1117"/>
              <a:gd name="T23" fmla="*/ 163 h 163"/>
              <a:gd name="T24" fmla="*/ 562 w 1117"/>
              <a:gd name="T25" fmla="*/ 163 h 163"/>
              <a:gd name="T26" fmla="*/ 578 w 1117"/>
              <a:gd name="T27" fmla="*/ 163 h 163"/>
              <a:gd name="T28" fmla="*/ 1034 w 1117"/>
              <a:gd name="T29" fmla="*/ 163 h 163"/>
              <a:gd name="T30" fmla="*/ 1039 w 1117"/>
              <a:gd name="T31" fmla="*/ 161 h 163"/>
              <a:gd name="T32" fmla="*/ 1040 w 1117"/>
              <a:gd name="T33" fmla="*/ 160 h 163"/>
              <a:gd name="T34" fmla="*/ 1114 w 1117"/>
              <a:gd name="T35" fmla="*/ 86 h 163"/>
              <a:gd name="T36" fmla="*/ 1114 w 1117"/>
              <a:gd name="T37" fmla="*/ 77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117" h="163">
                <a:moveTo>
                  <a:pt x="1114" y="77"/>
                </a:moveTo>
                <a:cubicBezTo>
                  <a:pt x="1040" y="3"/>
                  <a:pt x="1040" y="3"/>
                  <a:pt x="1040" y="3"/>
                </a:cubicBezTo>
                <a:cubicBezTo>
                  <a:pt x="1040" y="2"/>
                  <a:pt x="1039" y="2"/>
                  <a:pt x="1039" y="2"/>
                </a:cubicBezTo>
                <a:cubicBezTo>
                  <a:pt x="1038" y="1"/>
                  <a:pt x="1036" y="0"/>
                  <a:pt x="1034" y="0"/>
                </a:cubicBezTo>
                <a:cubicBezTo>
                  <a:pt x="578" y="0"/>
                  <a:pt x="578" y="0"/>
                  <a:pt x="578" y="0"/>
                </a:cubicBezTo>
                <a:cubicBezTo>
                  <a:pt x="562" y="0"/>
                  <a:pt x="562" y="0"/>
                  <a:pt x="562" y="0"/>
                </a:cubicBezTo>
                <a:cubicBezTo>
                  <a:pt x="440" y="0"/>
                  <a:pt x="440" y="0"/>
                  <a:pt x="440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3"/>
                  <a:pt x="0" y="163"/>
                  <a:pt x="0" y="163"/>
                </a:cubicBezTo>
                <a:cubicBezTo>
                  <a:pt x="106" y="163"/>
                  <a:pt x="106" y="163"/>
                  <a:pt x="106" y="163"/>
                </a:cubicBezTo>
                <a:cubicBezTo>
                  <a:pt x="440" y="163"/>
                  <a:pt x="440" y="163"/>
                  <a:pt x="440" y="163"/>
                </a:cubicBezTo>
                <a:cubicBezTo>
                  <a:pt x="562" y="163"/>
                  <a:pt x="562" y="163"/>
                  <a:pt x="562" y="163"/>
                </a:cubicBezTo>
                <a:cubicBezTo>
                  <a:pt x="578" y="163"/>
                  <a:pt x="578" y="163"/>
                  <a:pt x="578" y="163"/>
                </a:cubicBezTo>
                <a:cubicBezTo>
                  <a:pt x="1034" y="163"/>
                  <a:pt x="1034" y="163"/>
                  <a:pt x="1034" y="163"/>
                </a:cubicBezTo>
                <a:cubicBezTo>
                  <a:pt x="1036" y="163"/>
                  <a:pt x="1038" y="162"/>
                  <a:pt x="1039" y="161"/>
                </a:cubicBezTo>
                <a:cubicBezTo>
                  <a:pt x="1039" y="160"/>
                  <a:pt x="1040" y="160"/>
                  <a:pt x="1040" y="160"/>
                </a:cubicBezTo>
                <a:cubicBezTo>
                  <a:pt x="1114" y="86"/>
                  <a:pt x="1114" y="86"/>
                  <a:pt x="1114" y="86"/>
                </a:cubicBezTo>
                <a:cubicBezTo>
                  <a:pt x="1117" y="83"/>
                  <a:pt x="1117" y="79"/>
                  <a:pt x="1114" y="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Grafik 4" descr="Ein Bild, das Spielzeug, Cartoon enthält.&#10;&#10;Automatisch generierte Beschreibung">
            <a:extLst>
              <a:ext uri="{FF2B5EF4-FFF2-40B4-BE49-F238E27FC236}">
                <a16:creationId xmlns:a16="http://schemas.microsoft.com/office/drawing/2014/main" id="{C09FA947-7E18-D411-8052-919AA49B75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011" y="967417"/>
            <a:ext cx="4930468" cy="4930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316431"/>
      </p:ext>
    </p:extLst>
  </p:cSld>
  <p:clrMapOvr>
    <a:masterClrMapping/>
  </p:clrMapOvr>
</p:sld>
</file>

<file path=ppt/theme/theme1.xml><?xml version="1.0" encoding="utf-8"?>
<a:theme xmlns:a="http://schemas.openxmlformats.org/drawingml/2006/main" name="Fetzen">
  <a:themeElements>
    <a:clrScheme name="Fetzen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Fetze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etze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131</Words>
  <Application>Microsoft Office PowerPoint</Application>
  <PresentationFormat>Breitbild</PresentationFormat>
  <Paragraphs>32</Paragraphs>
  <Slides>7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2" baseType="lpstr">
      <vt:lpstr>Aptos</vt:lpstr>
      <vt:lpstr>Arial</vt:lpstr>
      <vt:lpstr>Century Gothic</vt:lpstr>
      <vt:lpstr>Wingdings 3</vt:lpstr>
      <vt:lpstr>Fetzen</vt:lpstr>
      <vt:lpstr>Face Rebuild</vt:lpstr>
      <vt:lpstr>VTK and ITK</vt:lpstr>
      <vt:lpstr>Demo</vt:lpstr>
      <vt:lpstr>Pipeline to generate mesh</vt:lpstr>
      <vt:lpstr>Class interaction overview</vt:lpstr>
      <vt:lpstr>Design pattern and maintainability</vt:lpstr>
      <vt:lpstr>Thank you for your attenetion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Sandro Scherrer</dc:creator>
  <cp:lastModifiedBy>Sandro Scherrer</cp:lastModifiedBy>
  <cp:revision>1</cp:revision>
  <dcterms:created xsi:type="dcterms:W3CDTF">2024-12-16T09:14:44Z</dcterms:created>
  <dcterms:modified xsi:type="dcterms:W3CDTF">2024-12-17T13:59:32Z</dcterms:modified>
</cp:coreProperties>
</file>