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772" r:id="rId3"/>
    <p:sldId id="786" r:id="rId4"/>
    <p:sldId id="773" r:id="rId5"/>
    <p:sldId id="774" r:id="rId6"/>
    <p:sldId id="775" r:id="rId7"/>
    <p:sldId id="776" r:id="rId8"/>
    <p:sldId id="778" r:id="rId9"/>
    <p:sldId id="787" r:id="rId10"/>
    <p:sldId id="788" r:id="rId11"/>
    <p:sldId id="779" r:id="rId12"/>
    <p:sldId id="780" r:id="rId13"/>
    <p:sldId id="781" r:id="rId14"/>
    <p:sldId id="782" r:id="rId15"/>
    <p:sldId id="783" r:id="rId16"/>
    <p:sldId id="784" r:id="rId17"/>
    <p:sldId id="785" r:id="rId18"/>
  </p:sldIdLst>
  <p:sldSz cx="12192000" cy="6858000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 성우" initials="권성" lastIdx="1" clrIdx="0">
    <p:extLst>
      <p:ext uri="{19B8F6BF-5375-455C-9EA6-DF929625EA0E}">
        <p15:presenceInfo xmlns:p15="http://schemas.microsoft.com/office/powerpoint/2012/main" userId="권 성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9BD2"/>
    <a:srgbClr val="006C92"/>
    <a:srgbClr val="4F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3" autoAdjust="0"/>
    <p:restoredTop sz="94422" autoAdjust="0"/>
  </p:normalViewPr>
  <p:slideViewPr>
    <p:cSldViewPr snapToGrid="0">
      <p:cViewPr varScale="1">
        <p:scale>
          <a:sx n="99" d="100"/>
          <a:sy n="99" d="100"/>
        </p:scale>
        <p:origin x="80" y="1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4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1" tIns="48315" rIns="96631" bIns="4831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1" tIns="48315" rIns="96631" bIns="48315" rtlCol="0"/>
          <a:lstStyle>
            <a:lvl1pPr algn="r">
              <a:defRPr sz="1300"/>
            </a:lvl1pPr>
          </a:lstStyle>
          <a:p>
            <a:fld id="{A7934A60-94B5-418D-927A-2BE5FDACD2E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1" tIns="48315" rIns="96631" bIns="483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1" tIns="48315" rIns="96631" bIns="48315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1" tIns="48315" rIns="96631" bIns="4831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1" tIns="48315" rIns="96631" bIns="48315" rtlCol="0" anchor="b"/>
          <a:lstStyle>
            <a:lvl1pPr algn="r">
              <a:defRPr sz="1300"/>
            </a:lvl1pPr>
          </a:lstStyle>
          <a:p>
            <a:fld id="{2F4B8675-1C3D-4AC8-A961-F97930CE0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4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298">
              <a:defRPr/>
            </a:pPr>
            <a:fld id="{2F4B8675-1C3D-4AC8-A961-F97930CE0FDA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66298">
                <a:defRPr/>
              </a:pPr>
              <a:t>2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16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298">
              <a:defRPr/>
            </a:pPr>
            <a:fld id="{2F4B8675-1C3D-4AC8-A961-F97930CE0FDA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66298">
                <a:defRPr/>
              </a:pPr>
              <a:t>11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449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298">
              <a:defRPr/>
            </a:pPr>
            <a:fld id="{2F4B8675-1C3D-4AC8-A961-F97930CE0FDA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66298">
                <a:defRPr/>
              </a:pPr>
              <a:t>12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87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298">
              <a:defRPr/>
            </a:pPr>
            <a:fld id="{2F4B8675-1C3D-4AC8-A961-F97930CE0FDA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66298">
                <a:defRPr/>
              </a:pPr>
              <a:t>13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502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298">
              <a:defRPr/>
            </a:pPr>
            <a:fld id="{2F4B8675-1C3D-4AC8-A961-F97930CE0FDA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66298">
                <a:defRPr/>
              </a:pPr>
              <a:t>14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164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298">
              <a:defRPr/>
            </a:pPr>
            <a:fld id="{2F4B8675-1C3D-4AC8-A961-F97930CE0FDA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66298">
                <a:defRPr/>
              </a:pPr>
              <a:t>15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271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298">
              <a:defRPr/>
            </a:pPr>
            <a:fld id="{2F4B8675-1C3D-4AC8-A961-F97930CE0FDA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66298">
                <a:defRPr/>
              </a:pPr>
              <a:t>16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829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298">
              <a:defRPr/>
            </a:pPr>
            <a:fld id="{2F4B8675-1C3D-4AC8-A961-F97930CE0FDA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66298">
                <a:defRPr/>
              </a:pPr>
              <a:t>17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50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298">
              <a:defRPr/>
            </a:pPr>
            <a:fld id="{2F4B8675-1C3D-4AC8-A961-F97930CE0FDA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66298">
                <a:defRPr/>
              </a:pPr>
              <a:t>3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84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298">
              <a:defRPr/>
            </a:pPr>
            <a:fld id="{2F4B8675-1C3D-4AC8-A961-F97930CE0FDA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66298">
                <a:defRPr/>
              </a:pPr>
              <a:t>4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33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298">
              <a:defRPr/>
            </a:pPr>
            <a:fld id="{2F4B8675-1C3D-4AC8-A961-F97930CE0FDA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66298">
                <a:defRPr/>
              </a:pPr>
              <a:t>5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472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298">
              <a:defRPr/>
            </a:pPr>
            <a:fld id="{2F4B8675-1C3D-4AC8-A961-F97930CE0FDA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66298">
                <a:defRPr/>
              </a:pPr>
              <a:t>6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188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298">
              <a:defRPr/>
            </a:pPr>
            <a:fld id="{2F4B8675-1C3D-4AC8-A961-F97930CE0FDA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66298">
                <a:defRPr/>
              </a:pPr>
              <a:t>7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16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298">
              <a:defRPr/>
            </a:pPr>
            <a:fld id="{2F4B8675-1C3D-4AC8-A961-F97930CE0FDA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66298">
                <a:defRPr/>
              </a:pPr>
              <a:t>8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5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298">
              <a:defRPr/>
            </a:pPr>
            <a:fld id="{2F4B8675-1C3D-4AC8-A961-F97930CE0FDA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66298">
                <a:defRPr/>
              </a:pPr>
              <a:t>9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821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298">
              <a:defRPr/>
            </a:pPr>
            <a:fld id="{2F4B8675-1C3D-4AC8-A961-F97930CE0FDA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66298">
                <a:defRPr/>
              </a:pPr>
              <a:t>10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73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F3742-5E86-36E6-265A-19D480BF4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C4310-CAA1-8BAB-E6F0-72BC93E04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BEE06-7703-DEFA-ED61-653A06A3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AB78-D8E8-49E8-B8C5-EFA1AD0A24D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40EE5-0575-FFD1-0A82-9AAAAC1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B10C9-EAFC-035E-4301-AC6C1252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938F-365D-4605-9585-AEFBB68F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7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49B33-82FF-5F4E-E96D-FEDA3588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A483C-772A-98B6-5D37-282C15CC9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AC3EF-8CFF-8166-F7F3-35ABDF9C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AB78-D8E8-49E8-B8C5-EFA1AD0A24D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97CFC-8896-F2D2-7373-953F3040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8A0F-560A-2CEE-22F7-5480A084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938F-365D-4605-9585-AEFBB68F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3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9F5A17-5610-0218-D9AF-133951BB5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5A172D-0B48-746C-F9D8-10BA8D190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AD256-C98E-8204-5467-0909DC60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AB78-D8E8-49E8-B8C5-EFA1AD0A24D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5AFE1-D75E-CAB7-76D2-041F377C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2E639-43BC-A950-8E8D-F8051CEE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938F-365D-4605-9585-AEFBB68F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6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40193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0" y="99"/>
            <a:ext cx="7977051" cy="378974"/>
          </a:xfrm>
        </p:spPr>
        <p:txBody>
          <a:bodyPr lIns="108000">
            <a:normAutofit/>
          </a:bodyPr>
          <a:lstStyle>
            <a:lvl1pPr algn="l">
              <a:defRPr sz="1600" b="1"/>
            </a:lvl1pPr>
          </a:lstStyle>
          <a:p>
            <a:r>
              <a:rPr lang="en-US" altLang="ko-KR"/>
              <a:t> Mater Title or Name</a:t>
            </a:r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CC0654F-51B7-4B34-AFCF-1D7C744712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70940409"/>
              </p:ext>
            </p:extLst>
          </p:nvPr>
        </p:nvGraphicFramePr>
        <p:xfrm>
          <a:off x="8965238" y="6563655"/>
          <a:ext cx="3227267" cy="274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99">
                  <a:extLst>
                    <a:ext uri="{9D8B030D-6E8A-4147-A177-3AD203B41FA5}">
                      <a16:colId xmlns:a16="http://schemas.microsoft.com/office/drawing/2014/main" val="3420864565"/>
                    </a:ext>
                  </a:extLst>
                </a:gridCol>
                <a:gridCol w="1925168">
                  <a:extLst>
                    <a:ext uri="{9D8B030D-6E8A-4147-A177-3AD203B41FA5}">
                      <a16:colId xmlns:a16="http://schemas.microsoft.com/office/drawing/2014/main" val="1260221686"/>
                    </a:ext>
                  </a:extLst>
                </a:gridCol>
              </a:tblGrid>
              <a:tr h="274321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98782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31DF8B3-9471-4B04-B3CB-31D176AB5062}"/>
              </a:ext>
            </a:extLst>
          </p:cNvPr>
          <p:cNvSpPr/>
          <p:nvPr userDrawn="1"/>
        </p:nvSpPr>
        <p:spPr>
          <a:xfrm>
            <a:off x="-2" y="401932"/>
            <a:ext cx="8974268" cy="6467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E1773A06-F6F1-4F97-BB7C-8F38B9E1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904" y="6576582"/>
            <a:ext cx="984068" cy="274321"/>
          </a:xfrm>
        </p:spPr>
        <p:txBody>
          <a:bodyPr/>
          <a:lstStyle>
            <a:lvl1pPr>
              <a:defRPr sz="900"/>
            </a:lvl1pPr>
          </a:lstStyle>
          <a:p>
            <a:fld id="{00627FA0-4506-40A9-B2C0-2E119A37AC0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D67CEDB7-056A-45C5-AC14-0B871346EFFB}"/>
              </a:ext>
            </a:extLst>
          </p:cNvPr>
          <p:cNvSpPr txBox="1">
            <a:spLocks/>
          </p:cNvSpPr>
          <p:nvPr userDrawn="1"/>
        </p:nvSpPr>
        <p:spPr>
          <a:xfrm>
            <a:off x="11198904" y="6576582"/>
            <a:ext cx="984068" cy="274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627FA0-4506-40A9-B2C0-2E119A37AC0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20" name="표 7">
            <a:extLst>
              <a:ext uri="{FF2B5EF4-FFF2-40B4-BE49-F238E27FC236}">
                <a16:creationId xmlns:a16="http://schemas.microsoft.com/office/drawing/2014/main" id="{0427EA7C-F3DB-42EC-BB62-98F911308F1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330545"/>
              </p:ext>
            </p:extLst>
          </p:nvPr>
        </p:nvGraphicFramePr>
        <p:xfrm>
          <a:off x="8974772" y="401931"/>
          <a:ext cx="3217228" cy="6148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50">
                  <a:extLst>
                    <a:ext uri="{9D8B030D-6E8A-4147-A177-3AD203B41FA5}">
                      <a16:colId xmlns:a16="http://schemas.microsoft.com/office/drawing/2014/main" val="3420864565"/>
                    </a:ext>
                  </a:extLst>
                </a:gridCol>
                <a:gridCol w="2442078">
                  <a:extLst>
                    <a:ext uri="{9D8B030D-6E8A-4147-A177-3AD203B41FA5}">
                      <a16:colId xmlns:a16="http://schemas.microsoft.com/office/drawing/2014/main" val="1260221686"/>
                    </a:ext>
                  </a:extLst>
                </a:gridCol>
              </a:tblGrid>
              <a:tr h="233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</a:rPr>
                        <a:t>Version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987827"/>
                  </a:ext>
                </a:extLst>
              </a:tr>
              <a:tr h="2332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ysClr val="windowText" lastClr="000000"/>
                          </a:solidFill>
                        </a:rPr>
                        <a:t>Screen ID</a:t>
                      </a:r>
                      <a:endParaRPr lang="ko-KR" altLang="en-US" sz="9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903117"/>
                  </a:ext>
                </a:extLst>
              </a:tr>
              <a:tr h="233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ysClr val="windowText" lastClr="000000"/>
                          </a:solidFill>
                        </a:rPr>
                        <a:t>Location</a:t>
                      </a:r>
                      <a:endParaRPr lang="ko-KR" altLang="en-US" sz="9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021759"/>
                  </a:ext>
                </a:extLst>
              </a:tr>
              <a:tr h="25172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187842"/>
                  </a:ext>
                </a:extLst>
              </a:tr>
              <a:tr h="5197247">
                <a:tc gridSpan="2">
                  <a:txBody>
                    <a:bodyPr/>
                    <a:lstStyle/>
                    <a:p>
                      <a:pPr latinLnBrk="1"/>
                      <a:endParaRPr lang="en-US" altLang="ko-KR" sz="9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39141"/>
                  </a:ext>
                </a:extLst>
              </a:tr>
            </a:tbl>
          </a:graphicData>
        </a:graphic>
      </p:graphicFrame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93268CC4-9550-43E6-AFFD-A6CD8E1DDEB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6239228"/>
              </p:ext>
            </p:extLst>
          </p:nvPr>
        </p:nvGraphicFramePr>
        <p:xfrm>
          <a:off x="8974772" y="4818098"/>
          <a:ext cx="3217227" cy="175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227">
                  <a:extLst>
                    <a:ext uri="{9D8B030D-6E8A-4147-A177-3AD203B41FA5}">
                      <a16:colId xmlns:a16="http://schemas.microsoft.com/office/drawing/2014/main" val="3420864565"/>
                    </a:ext>
                  </a:extLst>
                </a:gridCol>
              </a:tblGrid>
              <a:tr h="236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</a:rPr>
                        <a:t>Check</a:t>
                      </a:r>
                      <a:r>
                        <a:rPr lang="en-US" altLang="ko-KR" sz="900" baseline="0">
                          <a:solidFill>
                            <a:sysClr val="windowText" lastClr="000000"/>
                          </a:solidFill>
                        </a:rPr>
                        <a:t> List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187842"/>
                  </a:ext>
                </a:extLst>
              </a:tr>
              <a:tr h="1518707">
                <a:tc>
                  <a:txBody>
                    <a:bodyPr/>
                    <a:lstStyle/>
                    <a:p>
                      <a:pPr latinLnBrk="1"/>
                      <a:endParaRPr lang="en-US" altLang="ko-KR" sz="9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839141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E7B0EF3-2A29-465F-BBDA-92AA58A0A211}"/>
              </a:ext>
            </a:extLst>
          </p:cNvPr>
          <p:cNvCxnSpPr/>
          <p:nvPr userDrawn="1"/>
        </p:nvCxnSpPr>
        <p:spPr>
          <a:xfrm>
            <a:off x="0" y="396378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7A0C5C84-2749-4D94-B801-716AEF33956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974266" y="1365778"/>
            <a:ext cx="3217734" cy="344676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err="1"/>
              <a:t>설명글</a:t>
            </a:r>
            <a:endParaRPr lang="ko-KR" altLang="en-US"/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09EE2765-0CCC-4768-9536-42E8333BB8C2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8965238" y="5051936"/>
            <a:ext cx="3217734" cy="1524646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8" name="날짜 개체 틀 2">
            <a:extLst>
              <a:ext uri="{FF2B5EF4-FFF2-40B4-BE49-F238E27FC236}">
                <a16:creationId xmlns:a16="http://schemas.microsoft.com/office/drawing/2014/main" id="{E7285BBE-2F70-4FF6-B6AC-721D285EDD61}"/>
              </a:ext>
            </a:extLst>
          </p:cNvPr>
          <p:cNvSpPr txBox="1">
            <a:spLocks/>
          </p:cNvSpPr>
          <p:nvPr userDrawn="1"/>
        </p:nvSpPr>
        <p:spPr>
          <a:xfrm>
            <a:off x="8941938" y="6570118"/>
            <a:ext cx="1247672" cy="274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BEB717-BB10-40C7-9C91-C2AEF0033F95}" type="datetime1">
              <a:rPr lang="ko-KR" altLang="en-US" sz="800" smtClean="0"/>
              <a:pPr/>
              <a:t>2024-02-19</a:t>
            </a:fld>
            <a:endParaRPr lang="ko-KR" altLang="en-US" sz="80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9635BE8B-F455-4012-BC5B-A39541D5093B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9757633" y="435493"/>
            <a:ext cx="2413615" cy="166724"/>
          </a:xfrm>
          <a:noFill/>
          <a:ln>
            <a:noFill/>
          </a:ln>
        </p:spPr>
        <p:txBody>
          <a:bodyPr lIns="7200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id="{41E06F71-9D3B-4BB9-BDAA-5A2F29487106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757633" y="671142"/>
            <a:ext cx="2413615" cy="166724"/>
          </a:xfrm>
          <a:noFill/>
          <a:ln>
            <a:noFill/>
          </a:ln>
        </p:spPr>
        <p:txBody>
          <a:bodyPr vert="horz" lIns="72000" tIns="0" rIns="0" bIns="0" rtlCol="0" anchor="ctr">
            <a:noAutofit/>
          </a:bodyPr>
          <a:lstStyle>
            <a:lvl1pPr marL="0" indent="0">
              <a:buNone/>
              <a:defRPr lang="ko-KR" altLang="en-US" sz="1100" dirty="0"/>
            </a:lvl1pPr>
          </a:lstStyle>
          <a:p>
            <a:pPr marL="228600" lvl="0" indent="-228600"/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29" name="텍스트 개체 틀 3">
            <a:extLst>
              <a:ext uri="{FF2B5EF4-FFF2-40B4-BE49-F238E27FC236}">
                <a16:creationId xmlns:a16="http://schemas.microsoft.com/office/drawing/2014/main" id="{45EFE1EE-99C1-4718-8D94-A83CA0130598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9757633" y="900636"/>
            <a:ext cx="2413615" cy="166724"/>
          </a:xfrm>
          <a:noFill/>
          <a:ln>
            <a:noFill/>
          </a:ln>
        </p:spPr>
        <p:txBody>
          <a:bodyPr vert="horz" lIns="72000" tIns="0" rIns="0" bIns="0" rtlCol="0" anchor="ctr">
            <a:noAutofit/>
          </a:bodyPr>
          <a:lstStyle>
            <a:lvl1pPr marL="0" indent="0">
              <a:buNone/>
              <a:defRPr lang="ko-KR" altLang="en-US" sz="1100" dirty="0"/>
            </a:lvl1pPr>
          </a:lstStyle>
          <a:p>
            <a:pPr marL="228600" lvl="0" indent="-228600"/>
            <a:r>
              <a:rPr lang="en-US" altLang="ko-KR"/>
              <a:t>-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61E7AC-0DB0-158C-66CA-547FE2EAA8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801" y="20024"/>
            <a:ext cx="1131963" cy="40573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95B304E-DEE4-3E21-6AE5-5ED92900541D}"/>
              </a:ext>
            </a:extLst>
          </p:cNvPr>
          <p:cNvCxnSpPr>
            <a:cxnSpLocks/>
          </p:cNvCxnSpPr>
          <p:nvPr userDrawn="1"/>
        </p:nvCxnSpPr>
        <p:spPr>
          <a:xfrm>
            <a:off x="-2" y="396378"/>
            <a:ext cx="5669280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543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71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9540E-0496-69B7-CB80-4CAC1089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F370E-61F2-E974-E2D3-FEBAE79D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8074D-48F4-380B-8632-BBCEB297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AB78-D8E8-49E8-B8C5-EFA1AD0A24D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6E2F6-13B4-232B-7F60-EF7D9B39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717EBB-A865-7EE8-FFAA-EB2A5B39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938F-365D-4605-9585-AEFBB68F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1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33D2D-0DE8-B644-829B-4D7BEE30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06E18-1C34-072F-B87F-047DD523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2B694-4006-37DA-6B34-359F285A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AB78-D8E8-49E8-B8C5-EFA1AD0A24D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CABB6-7611-03B8-60BA-D44C2BA6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6C222-3DE0-0860-6CD5-0263BF3C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938F-365D-4605-9585-AEFBB68F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6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38E40-6A02-4B97-5BF9-098FDA4B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B9027-49F1-09EE-5FED-932F651CC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F81C78-D9B8-F6B4-E51C-E364537B9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2A4D0-395D-AA20-41F7-2041E34F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AB78-D8E8-49E8-B8C5-EFA1AD0A24D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FF4A09-D9C5-D92D-A543-322CF23A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96C4-395E-A140-71F5-DA75B2D2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938F-365D-4605-9585-AEFBB68F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2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D2475-5CCE-B32F-CCB0-4632D1E3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7127F-BD8E-1943-4FB2-4C40A07CD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BD4FD2-A1B1-27FD-6F5A-8DF5B0F0A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9CAAA7-006F-CC8B-8A11-BDCA0137E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47D360-FE7B-178F-8866-513A8C771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7B1B22-1811-AC85-8D45-B585CE5E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AB78-D8E8-49E8-B8C5-EFA1AD0A24D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D75DCA-42B6-6D75-2635-A08F2DF4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3632CC-EB91-474D-E03E-DCDC4154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938F-365D-4605-9585-AEFBB68F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92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21F15-5520-46DB-395E-7E706B19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1676FA-1799-D74C-C0D3-567A1B6C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AB78-D8E8-49E8-B8C5-EFA1AD0A24D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51E0AF-4FA4-9683-BD2E-9C2D96FA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7B5B4A-C723-6943-042A-BC0E2B99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938F-365D-4605-9585-AEFBB68F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AB750F-100C-2543-E7D9-11E99FC0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AB78-D8E8-49E8-B8C5-EFA1AD0A24D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839F5D-BF2E-2D6B-7D3E-BD696B33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EE254A-0D2C-F16C-4E6D-63FB5E8F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938F-365D-4605-9585-AEFBB68F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03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E090C-A084-5E68-1045-94E4B2BD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CF49F-F217-D4FD-3A64-50D5CE48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24E148-00C2-D877-2CF7-8528DED63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D1E4D-EC53-8321-87F4-C3DC53FB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AB78-D8E8-49E8-B8C5-EFA1AD0A24D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DBFB86-9907-D7B7-F86E-51FEB569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ADF95-7F12-3CB5-620E-4E968644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938F-365D-4605-9585-AEFBB68F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76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961AE-3388-5474-14D7-3CDA8216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4D3D31-C404-CEED-BEF9-D95695E73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D50BB-286E-F940-0782-D35E3C4FC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501E6-6351-7599-9BC6-0DE24ECB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AB78-D8E8-49E8-B8C5-EFA1AD0A24D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ED3EA-EA63-F3FB-95AA-9E40B196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A5DC9-E6E9-9077-9C8B-86906E05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938F-365D-4605-9585-AEFBB68F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4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BBCCA1-F3FE-F986-3729-9601C994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E02EE-146A-DD06-FA3F-AF98695AE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81FF5-59ED-813A-E31F-AB9E247BE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DAB78-D8E8-49E8-B8C5-EFA1AD0A24D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A66E1-4F27-5F58-DDDC-924E5A73A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5B441-D59F-7313-88A4-A03C71871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9938F-365D-4605-9585-AEFBB68F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5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816" y="1718236"/>
            <a:ext cx="6512436" cy="2134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944" y="962254"/>
            <a:ext cx="6458687" cy="4558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916" y="5868229"/>
            <a:ext cx="3365387" cy="2716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38AC01E-59D1-FD74-0648-769E19AB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2-1/2/3. </a:t>
            </a:r>
            <a:r>
              <a:rPr lang="ko-KR" altLang="en-US" dirty="0"/>
              <a:t>업종별 설비투자액</a:t>
            </a:r>
            <a:r>
              <a:rPr lang="en-US" altLang="ko-KR" dirty="0"/>
              <a:t>, </a:t>
            </a:r>
            <a:r>
              <a:rPr lang="ko-KR" altLang="en-US" dirty="0"/>
              <a:t>설비투자효율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0980FB04-1C94-BD5A-F438-0D587F33B51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8470" y="527869"/>
            <a:ext cx="5531223" cy="6150836"/>
          </a:xfrm>
          <a:prstGeom prst="rect">
            <a:avLst/>
          </a:prstGeom>
        </p:spPr>
      </p:pic>
      <p:sp>
        <p:nvSpPr>
          <p:cNvPr id="4" name="타원 41">
            <a:extLst>
              <a:ext uri="{FF2B5EF4-FFF2-40B4-BE49-F238E27FC236}">
                <a16:creationId xmlns:a16="http://schemas.microsoft.com/office/drawing/2014/main" id="{4EEB47EB-8B70-0438-1D4E-22F433C610C4}"/>
              </a:ext>
            </a:extLst>
          </p:cNvPr>
          <p:cNvSpPr/>
          <p:nvPr/>
        </p:nvSpPr>
        <p:spPr>
          <a:xfrm>
            <a:off x="1398494" y="1829354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1-1</a:t>
            </a:r>
            <a:endParaRPr lang="ko-KR" altLang="en-US" sz="900" dirty="0"/>
          </a:p>
        </p:txBody>
      </p:sp>
      <p:sp>
        <p:nvSpPr>
          <p:cNvPr id="5" name="타원 41">
            <a:extLst>
              <a:ext uri="{FF2B5EF4-FFF2-40B4-BE49-F238E27FC236}">
                <a16:creationId xmlns:a16="http://schemas.microsoft.com/office/drawing/2014/main" id="{C666B28C-1E15-BBE3-B23D-BB9F180D4E0F}"/>
              </a:ext>
            </a:extLst>
          </p:cNvPr>
          <p:cNvSpPr/>
          <p:nvPr/>
        </p:nvSpPr>
        <p:spPr>
          <a:xfrm>
            <a:off x="4424081" y="1811979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1-2</a:t>
            </a:r>
            <a:endParaRPr lang="ko-KR" altLang="en-US" sz="900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AE4A7F79-313D-1C50-612A-93B2CA2D0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4138" y="1374214"/>
            <a:ext cx="3217862" cy="3448050"/>
          </a:xfrm>
        </p:spPr>
        <p:txBody>
          <a:bodyPr/>
          <a:lstStyle/>
          <a:p>
            <a:r>
              <a:rPr lang="ko-KR" altLang="en-US" sz="1400" b="1" dirty="0">
                <a:solidFill>
                  <a:srgbClr val="0033CC"/>
                </a:solidFill>
              </a:rPr>
              <a:t>화면 작성 번호 </a:t>
            </a:r>
            <a:r>
              <a:rPr lang="en-US" altLang="ko-KR" sz="1400" b="1" dirty="0">
                <a:solidFill>
                  <a:srgbClr val="0033CC"/>
                </a:solidFill>
              </a:rPr>
              <a:t>10</a:t>
            </a:r>
          </a:p>
          <a:p>
            <a:r>
              <a:rPr lang="en-US" altLang="ko-KR" dirty="0"/>
              <a:t>1-1 </a:t>
            </a:r>
            <a:r>
              <a:rPr lang="ko-KR" altLang="en-US" dirty="0"/>
              <a:t>업종별 매출액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- 3-(4)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업종별경영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설비투자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설비투자효율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)-&gt; 3-(4-1)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업종별경영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설비투자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1-2 </a:t>
            </a:r>
            <a:r>
              <a:rPr lang="ko-KR" altLang="en-US" dirty="0"/>
              <a:t>업종별 생산액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-3-(4)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업종별경영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설비투자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설비투자효율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 `-&gt; 3-(4-2)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업종별경영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설비투자효율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399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38AC01E-59D1-FD74-0648-769E19AB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업종별 경영 투자 현황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0E196439-5E03-2CDA-C32B-928CA0C1E91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0590" y="584734"/>
            <a:ext cx="6856461" cy="6120866"/>
          </a:xfrm>
          <a:prstGeom prst="rect">
            <a:avLst/>
          </a:prstGeom>
        </p:spPr>
      </p:pic>
      <p:sp>
        <p:nvSpPr>
          <p:cNvPr id="4" name="타원 41">
            <a:extLst>
              <a:ext uri="{FF2B5EF4-FFF2-40B4-BE49-F238E27FC236}">
                <a16:creationId xmlns:a16="http://schemas.microsoft.com/office/drawing/2014/main" id="{F167A8C9-9272-7CD1-552B-A634618440F3}"/>
              </a:ext>
            </a:extLst>
          </p:cNvPr>
          <p:cNvSpPr/>
          <p:nvPr/>
        </p:nvSpPr>
        <p:spPr>
          <a:xfrm>
            <a:off x="1044925" y="2022302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1-1</a:t>
            </a:r>
            <a:endParaRPr lang="ko-KR" altLang="en-US" sz="900" dirty="0"/>
          </a:p>
        </p:txBody>
      </p:sp>
      <p:sp>
        <p:nvSpPr>
          <p:cNvPr id="5" name="타원 41">
            <a:extLst>
              <a:ext uri="{FF2B5EF4-FFF2-40B4-BE49-F238E27FC236}">
                <a16:creationId xmlns:a16="http://schemas.microsoft.com/office/drawing/2014/main" id="{97C5DE3B-EBBD-4E60-57A2-3C292BC41ABF}"/>
              </a:ext>
            </a:extLst>
          </p:cNvPr>
          <p:cNvSpPr/>
          <p:nvPr/>
        </p:nvSpPr>
        <p:spPr>
          <a:xfrm>
            <a:off x="5348580" y="2170013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1-2</a:t>
            </a:r>
            <a:endParaRPr lang="ko-KR" altLang="en-US" sz="900" dirty="0"/>
          </a:p>
        </p:txBody>
      </p:sp>
      <p:sp>
        <p:nvSpPr>
          <p:cNvPr id="6" name="타원 41">
            <a:extLst>
              <a:ext uri="{FF2B5EF4-FFF2-40B4-BE49-F238E27FC236}">
                <a16:creationId xmlns:a16="http://schemas.microsoft.com/office/drawing/2014/main" id="{88DCECE1-76CF-3A1B-58A2-971A994DF99C}"/>
              </a:ext>
            </a:extLst>
          </p:cNvPr>
          <p:cNvSpPr/>
          <p:nvPr/>
        </p:nvSpPr>
        <p:spPr>
          <a:xfrm>
            <a:off x="5511799" y="5133055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1-3</a:t>
            </a:r>
            <a:endParaRPr lang="ko-KR" altLang="en-US" sz="900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A3323D7-153B-0F74-4D92-B05E9F956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4138" y="1365250"/>
            <a:ext cx="3217862" cy="3448050"/>
          </a:xfrm>
        </p:spPr>
        <p:txBody>
          <a:bodyPr/>
          <a:lstStyle/>
          <a:p>
            <a:r>
              <a:rPr lang="ko-KR" altLang="en-US" sz="1400" b="1" dirty="0">
                <a:solidFill>
                  <a:srgbClr val="0033CC"/>
                </a:solidFill>
              </a:rPr>
              <a:t>화면 작성 번호 </a:t>
            </a:r>
            <a:r>
              <a:rPr lang="en-US" altLang="ko-KR" sz="1400" b="1" dirty="0">
                <a:solidFill>
                  <a:srgbClr val="0033CC"/>
                </a:solidFill>
              </a:rPr>
              <a:t>11</a:t>
            </a:r>
          </a:p>
          <a:p>
            <a:r>
              <a:rPr lang="en-US" altLang="ko-KR" dirty="0"/>
              <a:t>1-1 </a:t>
            </a:r>
            <a:r>
              <a:rPr lang="ko-KR" altLang="en-US" dirty="0"/>
              <a:t>업종별 에너지 비용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- 3-(5)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업종별에너지비용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-&gt; 3-(5-1)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업종별에너지비용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1-2 </a:t>
            </a:r>
            <a:r>
              <a:rPr lang="ko-KR" altLang="en-US" dirty="0"/>
              <a:t>업종별 손익계산서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- 3-(5)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업종별에너지비용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-&gt; 3-(5-2)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업종별손익계산서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1-3 </a:t>
            </a:r>
            <a:r>
              <a:rPr lang="ko-KR" altLang="en-US" dirty="0"/>
              <a:t>에너지 가격동향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에너지 가격동향 페이지 이동 버튼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1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38AC01E-59D1-FD74-0648-769E19AB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</a:t>
            </a:r>
            <a:r>
              <a:rPr lang="ko-KR" altLang="en-US" dirty="0"/>
              <a:t>에너지 가격동향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C5CBF385-C876-192A-54AE-5FCD37CC723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3179" y="561316"/>
            <a:ext cx="6371124" cy="6133067"/>
          </a:xfrm>
          <a:prstGeom prst="rect">
            <a:avLst/>
          </a:prstGeom>
        </p:spPr>
      </p:pic>
      <p:sp>
        <p:nvSpPr>
          <p:cNvPr id="4" name="Rounded Rectangle 38">
            <a:extLst>
              <a:ext uri="{FF2B5EF4-FFF2-40B4-BE49-F238E27FC236}">
                <a16:creationId xmlns:a16="http://schemas.microsoft.com/office/drawing/2014/main" id="{DB880B7F-2292-F3FF-1F17-F7655E35B46D}"/>
              </a:ext>
            </a:extLst>
          </p:cNvPr>
          <p:cNvSpPr/>
          <p:nvPr/>
        </p:nvSpPr>
        <p:spPr>
          <a:xfrm>
            <a:off x="1011245" y="2452514"/>
            <a:ext cx="711534" cy="254687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1BFCFE1C-1D08-CC36-0983-FD310A6F6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4138" y="1365250"/>
            <a:ext cx="3217862" cy="3448050"/>
          </a:xfrm>
        </p:spPr>
        <p:txBody>
          <a:bodyPr/>
          <a:lstStyle/>
          <a:p>
            <a:r>
              <a:rPr lang="ko-KR" altLang="en-US" sz="1400" b="1" dirty="0">
                <a:solidFill>
                  <a:srgbClr val="0033CC"/>
                </a:solidFill>
              </a:rPr>
              <a:t>화면 작성 번호 </a:t>
            </a:r>
            <a:r>
              <a:rPr lang="en-US" altLang="ko-KR" sz="1400" b="1" dirty="0">
                <a:solidFill>
                  <a:srgbClr val="0033CC"/>
                </a:solidFill>
              </a:rPr>
              <a:t>12</a:t>
            </a:r>
          </a:p>
          <a:p>
            <a:r>
              <a:rPr lang="en-US" altLang="ko-KR" dirty="0"/>
              <a:t>1 </a:t>
            </a:r>
            <a:r>
              <a:rPr lang="en-US" altLang="ko-KR" dirty="0" err="1"/>
              <a:t>keei</a:t>
            </a:r>
            <a:r>
              <a:rPr lang="ko-KR" altLang="en-US" dirty="0"/>
              <a:t>에서 크롤링한 데이터 적용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5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38AC01E-59D1-FD74-0648-769E19AB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업종별 최적화 기술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09354456-1344-D6E4-60F2-FB512AC8F0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9588" y="574816"/>
            <a:ext cx="5992918" cy="6103629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7AE98-9847-6EFF-38E6-900DA794D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4266" y="1365778"/>
            <a:ext cx="3217734" cy="3446765"/>
          </a:xfrm>
        </p:spPr>
        <p:txBody>
          <a:bodyPr/>
          <a:lstStyle/>
          <a:p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화면 작성 번호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  <a:p>
            <a:r>
              <a:rPr lang="en-US" altLang="ko-KR" dirty="0"/>
              <a:t>1-1, 1-3. (</a:t>
            </a:r>
            <a:r>
              <a:rPr lang="ko-KR" altLang="en-US" dirty="0"/>
              <a:t>설명문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1-2 3D</a:t>
            </a:r>
            <a:r>
              <a:rPr lang="ko-KR" altLang="en-US" dirty="0"/>
              <a:t> 모델링 이미지 업로드 예정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39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38AC01E-59D1-FD74-0648-769E19AB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식품업종 최적화 기술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4E96FA97-7065-CDD2-B11B-744DAAB8D8D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5082" y="573740"/>
            <a:ext cx="6759389" cy="6051178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24B76-B504-6E6F-99D9-95519417A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4266" y="1365778"/>
            <a:ext cx="3217734" cy="3446765"/>
          </a:xfrm>
        </p:spPr>
        <p:txBody>
          <a:bodyPr/>
          <a:lstStyle/>
          <a:p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화면 작성 번호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  <a:p>
            <a:r>
              <a:rPr lang="en-US" altLang="ko-KR" dirty="0"/>
              <a:t>1-1, 1-3. (</a:t>
            </a:r>
            <a:r>
              <a:rPr lang="ko-KR" altLang="en-US" dirty="0"/>
              <a:t>설명문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1-2 3D</a:t>
            </a:r>
            <a:r>
              <a:rPr lang="ko-KR" altLang="en-US" dirty="0"/>
              <a:t> 모델링 이미지 업로드 예정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4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38AC01E-59D1-FD74-0648-769E19AB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제지업종 최적화 기술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67962BEE-FB92-9D3A-20FE-1C1CF3CBAE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9999" y="552716"/>
            <a:ext cx="6698440" cy="6143919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A4E1B-9591-AA0F-EF84-41BA13B90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4266" y="1365778"/>
            <a:ext cx="3217734" cy="3446765"/>
          </a:xfrm>
        </p:spPr>
        <p:txBody>
          <a:bodyPr/>
          <a:lstStyle/>
          <a:p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화면 작성 번호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  <a:p>
            <a:r>
              <a:rPr lang="en-US" altLang="ko-KR" dirty="0"/>
              <a:t>1-1, 1-3. (</a:t>
            </a:r>
            <a:r>
              <a:rPr lang="ko-KR" altLang="en-US" dirty="0"/>
              <a:t>설명문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1-2 3D</a:t>
            </a:r>
            <a:r>
              <a:rPr lang="ko-KR" altLang="en-US" dirty="0"/>
              <a:t> 모델링 이미지 업로드 예정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41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38AC01E-59D1-FD74-0648-769E19AB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</a:t>
            </a:r>
            <a:r>
              <a:rPr lang="ko-KR" altLang="en-US" dirty="0"/>
              <a:t>바이오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·</a:t>
            </a:r>
            <a:r>
              <a:rPr lang="ko-KR" altLang="en-US" dirty="0"/>
              <a:t>의약업종 최적화 기술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0F19C118-9C4F-C60F-C8C0-A5E2FEA42B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608" y="543081"/>
            <a:ext cx="6629591" cy="6054943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1F3F3-BB01-26EC-42A7-4129F6240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4266" y="1365778"/>
            <a:ext cx="3217734" cy="3446765"/>
          </a:xfrm>
        </p:spPr>
        <p:txBody>
          <a:bodyPr/>
          <a:lstStyle/>
          <a:p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화면 작성 번호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  <a:p>
            <a:r>
              <a:rPr lang="en-US" altLang="ko-KR" dirty="0"/>
              <a:t>1-1, 1-3. (</a:t>
            </a:r>
            <a:r>
              <a:rPr lang="ko-KR" altLang="en-US" dirty="0"/>
              <a:t>설명문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1-2 3D</a:t>
            </a:r>
            <a:r>
              <a:rPr lang="ko-KR" altLang="en-US" dirty="0"/>
              <a:t> 모델링 이미지 업로드 예정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71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38AC01E-59D1-FD74-0648-769E19AB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3-4. </a:t>
            </a:r>
            <a:r>
              <a:rPr lang="ko-KR" altLang="en-US" dirty="0"/>
              <a:t>용해업종 최적화 기술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B715D861-1285-A8C7-EBCB-C52CE75674B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2471" y="503214"/>
            <a:ext cx="6560110" cy="6148597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BDF73-18C5-F64F-B40A-B20E20291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4266" y="1374743"/>
            <a:ext cx="3217734" cy="3446765"/>
          </a:xfrm>
        </p:spPr>
        <p:txBody>
          <a:bodyPr/>
          <a:lstStyle/>
          <a:p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화면 작성 번호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  <a:p>
            <a:r>
              <a:rPr lang="en-US" altLang="ko-KR" dirty="0"/>
              <a:t>1-1, 1-3. (</a:t>
            </a:r>
            <a:r>
              <a:rPr lang="ko-KR" altLang="en-US" dirty="0"/>
              <a:t>설명문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1-2 3D</a:t>
            </a:r>
            <a:r>
              <a:rPr lang="ko-KR" altLang="en-US" dirty="0"/>
              <a:t> 모델링 이미지 업로드 예정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19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38AC01E-59D1-FD74-0648-769E19AB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메인 페이지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5842066-199B-D824-110E-27D563756163}"/>
              </a:ext>
            </a:extLst>
          </p:cNvPr>
          <p:cNvSpPr/>
          <p:nvPr/>
        </p:nvSpPr>
        <p:spPr>
          <a:xfrm>
            <a:off x="1330730" y="3007761"/>
            <a:ext cx="6660777" cy="3670944"/>
          </a:xfrm>
          <a:custGeom>
            <a:avLst/>
            <a:gdLst/>
            <a:ahLst/>
            <a:cxnLst/>
            <a:rect l="l" t="t" r="r" b="b"/>
            <a:pathLst>
              <a:path w="10471150" h="6073140">
                <a:moveTo>
                  <a:pt x="0" y="6073113"/>
                </a:moveTo>
                <a:lnTo>
                  <a:pt x="10470885" y="6073113"/>
                </a:lnTo>
                <a:lnTo>
                  <a:pt x="10470885" y="0"/>
                </a:lnTo>
                <a:lnTo>
                  <a:pt x="0" y="0"/>
                </a:lnTo>
                <a:lnTo>
                  <a:pt x="0" y="6073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1D2FAA14-5678-282C-4D2E-4476A6630C20}"/>
              </a:ext>
            </a:extLst>
          </p:cNvPr>
          <p:cNvGrpSpPr/>
          <p:nvPr/>
        </p:nvGrpSpPr>
        <p:grpSpPr>
          <a:xfrm>
            <a:off x="1316274" y="531474"/>
            <a:ext cx="6660777" cy="2449599"/>
            <a:chOff x="8366237" y="586369"/>
            <a:chExt cx="10471150" cy="4052570"/>
          </a:xfrm>
        </p:grpSpPr>
        <p:sp>
          <p:nvSpPr>
            <p:cNvPr id="21" name="object 5">
              <a:extLst>
                <a:ext uri="{FF2B5EF4-FFF2-40B4-BE49-F238E27FC236}">
                  <a16:creationId xmlns:a16="http://schemas.microsoft.com/office/drawing/2014/main" id="{3A8895FD-E1E0-1B0C-0D16-C802AC111D56}"/>
                </a:ext>
              </a:extLst>
            </p:cNvPr>
            <p:cNvSpPr/>
            <p:nvPr/>
          </p:nvSpPr>
          <p:spPr>
            <a:xfrm>
              <a:off x="8366237" y="586369"/>
              <a:ext cx="10471150" cy="649605"/>
            </a:xfrm>
            <a:custGeom>
              <a:avLst/>
              <a:gdLst/>
              <a:ahLst/>
              <a:cxnLst/>
              <a:rect l="l" t="t" r="r" b="b"/>
              <a:pathLst>
                <a:path w="10471150" h="649605">
                  <a:moveTo>
                    <a:pt x="10470885" y="0"/>
                  </a:moveTo>
                  <a:lnTo>
                    <a:pt x="0" y="0"/>
                  </a:lnTo>
                  <a:lnTo>
                    <a:pt x="0" y="649194"/>
                  </a:lnTo>
                  <a:lnTo>
                    <a:pt x="10470885" y="649194"/>
                  </a:lnTo>
                  <a:lnTo>
                    <a:pt x="10470885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6">
              <a:extLst>
                <a:ext uri="{FF2B5EF4-FFF2-40B4-BE49-F238E27FC236}">
                  <a16:creationId xmlns:a16="http://schemas.microsoft.com/office/drawing/2014/main" id="{FA993596-E378-7B70-4D36-DCFA6A0CECD8}"/>
                </a:ext>
              </a:extLst>
            </p:cNvPr>
            <p:cNvSpPr/>
            <p:nvPr/>
          </p:nvSpPr>
          <p:spPr>
            <a:xfrm>
              <a:off x="16520757" y="785323"/>
              <a:ext cx="1845310" cy="251460"/>
            </a:xfrm>
            <a:custGeom>
              <a:avLst/>
              <a:gdLst/>
              <a:ahLst/>
              <a:cxnLst/>
              <a:rect l="l" t="t" r="r" b="b"/>
              <a:pathLst>
                <a:path w="1845309" h="251459">
                  <a:moveTo>
                    <a:pt x="118287" y="136448"/>
                  </a:moveTo>
                  <a:lnTo>
                    <a:pt x="105371" y="136448"/>
                  </a:lnTo>
                  <a:lnTo>
                    <a:pt x="105371" y="154940"/>
                  </a:lnTo>
                  <a:lnTo>
                    <a:pt x="105371" y="165239"/>
                  </a:lnTo>
                  <a:lnTo>
                    <a:pt x="105371" y="184061"/>
                  </a:lnTo>
                  <a:lnTo>
                    <a:pt x="37465" y="184061"/>
                  </a:lnTo>
                  <a:lnTo>
                    <a:pt x="37465" y="165239"/>
                  </a:lnTo>
                  <a:lnTo>
                    <a:pt x="105371" y="165239"/>
                  </a:lnTo>
                  <a:lnTo>
                    <a:pt x="105371" y="154940"/>
                  </a:lnTo>
                  <a:lnTo>
                    <a:pt x="37465" y="154940"/>
                  </a:lnTo>
                  <a:lnTo>
                    <a:pt x="37465" y="136448"/>
                  </a:lnTo>
                  <a:lnTo>
                    <a:pt x="24549" y="136448"/>
                  </a:lnTo>
                  <a:lnTo>
                    <a:pt x="24549" y="194525"/>
                  </a:lnTo>
                  <a:lnTo>
                    <a:pt x="118287" y="194525"/>
                  </a:lnTo>
                  <a:lnTo>
                    <a:pt x="118287" y="184061"/>
                  </a:lnTo>
                  <a:lnTo>
                    <a:pt x="118287" y="165239"/>
                  </a:lnTo>
                  <a:lnTo>
                    <a:pt x="118287" y="154940"/>
                  </a:lnTo>
                  <a:lnTo>
                    <a:pt x="118287" y="136448"/>
                  </a:lnTo>
                  <a:close/>
                </a:path>
                <a:path w="1845309" h="251459">
                  <a:moveTo>
                    <a:pt x="118287" y="51041"/>
                  </a:moveTo>
                  <a:lnTo>
                    <a:pt x="105371" y="51041"/>
                  </a:lnTo>
                  <a:lnTo>
                    <a:pt x="105371" y="85890"/>
                  </a:lnTo>
                  <a:lnTo>
                    <a:pt x="74930" y="85890"/>
                  </a:lnTo>
                  <a:lnTo>
                    <a:pt x="70700" y="74472"/>
                  </a:lnTo>
                  <a:lnTo>
                    <a:pt x="65595" y="68872"/>
                  </a:lnTo>
                  <a:lnTo>
                    <a:pt x="62992" y="66027"/>
                  </a:lnTo>
                  <a:lnTo>
                    <a:pt x="62992" y="91452"/>
                  </a:lnTo>
                  <a:lnTo>
                    <a:pt x="61112" y="100609"/>
                  </a:lnTo>
                  <a:lnTo>
                    <a:pt x="55880" y="107848"/>
                  </a:lnTo>
                  <a:lnTo>
                    <a:pt x="47917" y="112610"/>
                  </a:lnTo>
                  <a:lnTo>
                    <a:pt x="37795" y="114363"/>
                  </a:lnTo>
                  <a:lnTo>
                    <a:pt x="27495" y="112610"/>
                  </a:lnTo>
                  <a:lnTo>
                    <a:pt x="19418" y="107848"/>
                  </a:lnTo>
                  <a:lnTo>
                    <a:pt x="14160" y="100609"/>
                  </a:lnTo>
                  <a:lnTo>
                    <a:pt x="12268" y="91452"/>
                  </a:lnTo>
                  <a:lnTo>
                    <a:pt x="14160" y="82245"/>
                  </a:lnTo>
                  <a:lnTo>
                    <a:pt x="19418" y="75069"/>
                  </a:lnTo>
                  <a:lnTo>
                    <a:pt x="27495" y="70446"/>
                  </a:lnTo>
                  <a:lnTo>
                    <a:pt x="37795" y="68872"/>
                  </a:lnTo>
                  <a:lnTo>
                    <a:pt x="47917" y="70446"/>
                  </a:lnTo>
                  <a:lnTo>
                    <a:pt x="55880" y="75069"/>
                  </a:lnTo>
                  <a:lnTo>
                    <a:pt x="61112" y="82245"/>
                  </a:lnTo>
                  <a:lnTo>
                    <a:pt x="62992" y="91452"/>
                  </a:lnTo>
                  <a:lnTo>
                    <a:pt x="62992" y="66027"/>
                  </a:lnTo>
                  <a:lnTo>
                    <a:pt x="62623" y="65620"/>
                  </a:lnTo>
                  <a:lnTo>
                    <a:pt x="51422" y="59905"/>
                  </a:lnTo>
                  <a:lnTo>
                    <a:pt x="37795" y="57912"/>
                  </a:lnTo>
                  <a:lnTo>
                    <a:pt x="22529" y="60350"/>
                  </a:lnTo>
                  <a:lnTo>
                    <a:pt x="10553" y="67259"/>
                  </a:lnTo>
                  <a:lnTo>
                    <a:pt x="2755" y="77889"/>
                  </a:lnTo>
                  <a:lnTo>
                    <a:pt x="0" y="91452"/>
                  </a:lnTo>
                  <a:lnTo>
                    <a:pt x="2755" y="105143"/>
                  </a:lnTo>
                  <a:lnTo>
                    <a:pt x="10553" y="115798"/>
                  </a:lnTo>
                  <a:lnTo>
                    <a:pt x="22529" y="122694"/>
                  </a:lnTo>
                  <a:lnTo>
                    <a:pt x="37795" y="125158"/>
                  </a:lnTo>
                  <a:lnTo>
                    <a:pt x="51574" y="123101"/>
                  </a:lnTo>
                  <a:lnTo>
                    <a:pt x="62852" y="117284"/>
                  </a:lnTo>
                  <a:lnTo>
                    <a:pt x="65455" y="114363"/>
                  </a:lnTo>
                  <a:lnTo>
                    <a:pt x="70904" y="108254"/>
                  </a:lnTo>
                  <a:lnTo>
                    <a:pt x="75018" y="96532"/>
                  </a:lnTo>
                  <a:lnTo>
                    <a:pt x="105371" y="96532"/>
                  </a:lnTo>
                  <a:lnTo>
                    <a:pt x="105371" y="129082"/>
                  </a:lnTo>
                  <a:lnTo>
                    <a:pt x="118287" y="129082"/>
                  </a:lnTo>
                  <a:lnTo>
                    <a:pt x="118287" y="96532"/>
                  </a:lnTo>
                  <a:lnTo>
                    <a:pt x="118287" y="85890"/>
                  </a:lnTo>
                  <a:lnTo>
                    <a:pt x="118287" y="51041"/>
                  </a:lnTo>
                  <a:close/>
                </a:path>
                <a:path w="1845309" h="251459">
                  <a:moveTo>
                    <a:pt x="258826" y="171132"/>
                  </a:moveTo>
                  <a:lnTo>
                    <a:pt x="255333" y="160426"/>
                  </a:lnTo>
                  <a:lnTo>
                    <a:pt x="250075" y="156248"/>
                  </a:lnTo>
                  <a:lnTo>
                    <a:pt x="245910" y="152946"/>
                  </a:lnTo>
                  <a:lnTo>
                    <a:pt x="245910" y="171132"/>
                  </a:lnTo>
                  <a:lnTo>
                    <a:pt x="243344" y="177533"/>
                  </a:lnTo>
                  <a:lnTo>
                    <a:pt x="236042" y="182283"/>
                  </a:lnTo>
                  <a:lnTo>
                    <a:pt x="224396" y="185216"/>
                  </a:lnTo>
                  <a:lnTo>
                    <a:pt x="208762" y="186182"/>
                  </a:lnTo>
                  <a:lnTo>
                    <a:pt x="193001" y="185216"/>
                  </a:lnTo>
                  <a:lnTo>
                    <a:pt x="181305" y="182283"/>
                  </a:lnTo>
                  <a:lnTo>
                    <a:pt x="174053" y="177533"/>
                  </a:lnTo>
                  <a:lnTo>
                    <a:pt x="171627" y="171132"/>
                  </a:lnTo>
                  <a:lnTo>
                    <a:pt x="174053" y="164795"/>
                  </a:lnTo>
                  <a:lnTo>
                    <a:pt x="181305" y="160096"/>
                  </a:lnTo>
                  <a:lnTo>
                    <a:pt x="193001" y="157200"/>
                  </a:lnTo>
                  <a:lnTo>
                    <a:pt x="208762" y="156248"/>
                  </a:lnTo>
                  <a:lnTo>
                    <a:pt x="224396" y="157200"/>
                  </a:lnTo>
                  <a:lnTo>
                    <a:pt x="236042" y="160096"/>
                  </a:lnTo>
                  <a:lnTo>
                    <a:pt x="243344" y="164795"/>
                  </a:lnTo>
                  <a:lnTo>
                    <a:pt x="245910" y="171132"/>
                  </a:lnTo>
                  <a:lnTo>
                    <a:pt x="245910" y="152946"/>
                  </a:lnTo>
                  <a:lnTo>
                    <a:pt x="245452" y="152577"/>
                  </a:lnTo>
                  <a:lnTo>
                    <a:pt x="229755" y="147751"/>
                  </a:lnTo>
                  <a:lnTo>
                    <a:pt x="208762" y="146100"/>
                  </a:lnTo>
                  <a:lnTo>
                    <a:pt x="187591" y="147751"/>
                  </a:lnTo>
                  <a:lnTo>
                    <a:pt x="171780" y="152577"/>
                  </a:lnTo>
                  <a:lnTo>
                    <a:pt x="161912" y="160426"/>
                  </a:lnTo>
                  <a:lnTo>
                    <a:pt x="158534" y="171132"/>
                  </a:lnTo>
                  <a:lnTo>
                    <a:pt x="161912" y="181876"/>
                  </a:lnTo>
                  <a:lnTo>
                    <a:pt x="171780" y="189725"/>
                  </a:lnTo>
                  <a:lnTo>
                    <a:pt x="187591" y="194525"/>
                  </a:lnTo>
                  <a:lnTo>
                    <a:pt x="208762" y="196164"/>
                  </a:lnTo>
                  <a:lnTo>
                    <a:pt x="229755" y="194525"/>
                  </a:lnTo>
                  <a:lnTo>
                    <a:pt x="245452" y="189725"/>
                  </a:lnTo>
                  <a:lnTo>
                    <a:pt x="249910" y="186182"/>
                  </a:lnTo>
                  <a:lnTo>
                    <a:pt x="255333" y="181876"/>
                  </a:lnTo>
                  <a:lnTo>
                    <a:pt x="258826" y="171132"/>
                  </a:lnTo>
                  <a:close/>
                </a:path>
                <a:path w="1845309" h="251459">
                  <a:moveTo>
                    <a:pt x="267665" y="99796"/>
                  </a:moveTo>
                  <a:lnTo>
                    <a:pt x="222719" y="80492"/>
                  </a:lnTo>
                  <a:lnTo>
                    <a:pt x="217106" y="68389"/>
                  </a:lnTo>
                  <a:lnTo>
                    <a:pt x="263245" y="68389"/>
                  </a:lnTo>
                  <a:lnTo>
                    <a:pt x="263245" y="57912"/>
                  </a:lnTo>
                  <a:lnTo>
                    <a:pt x="154609" y="57912"/>
                  </a:lnTo>
                  <a:lnTo>
                    <a:pt x="154609" y="68389"/>
                  </a:lnTo>
                  <a:lnTo>
                    <a:pt x="200418" y="68389"/>
                  </a:lnTo>
                  <a:lnTo>
                    <a:pt x="195707" y="79781"/>
                  </a:lnTo>
                  <a:lnTo>
                    <a:pt x="184315" y="89192"/>
                  </a:lnTo>
                  <a:lnTo>
                    <a:pt x="168338" y="96037"/>
                  </a:lnTo>
                  <a:lnTo>
                    <a:pt x="149872" y="99796"/>
                  </a:lnTo>
                  <a:lnTo>
                    <a:pt x="154609" y="109943"/>
                  </a:lnTo>
                  <a:lnTo>
                    <a:pt x="172059" y="106362"/>
                  </a:lnTo>
                  <a:lnTo>
                    <a:pt x="187667" y="100152"/>
                  </a:lnTo>
                  <a:lnTo>
                    <a:pt x="200291" y="91478"/>
                  </a:lnTo>
                  <a:lnTo>
                    <a:pt x="208762" y="80492"/>
                  </a:lnTo>
                  <a:lnTo>
                    <a:pt x="217258" y="91478"/>
                  </a:lnTo>
                  <a:lnTo>
                    <a:pt x="229920" y="100152"/>
                  </a:lnTo>
                  <a:lnTo>
                    <a:pt x="245541" y="106362"/>
                  </a:lnTo>
                  <a:lnTo>
                    <a:pt x="262915" y="109943"/>
                  </a:lnTo>
                  <a:lnTo>
                    <a:pt x="267665" y="99796"/>
                  </a:lnTo>
                  <a:close/>
                </a:path>
                <a:path w="1845309" h="251459">
                  <a:moveTo>
                    <a:pt x="275031" y="123520"/>
                  </a:moveTo>
                  <a:lnTo>
                    <a:pt x="214985" y="123520"/>
                  </a:lnTo>
                  <a:lnTo>
                    <a:pt x="214985" y="102743"/>
                  </a:lnTo>
                  <a:lnTo>
                    <a:pt x="202387" y="102743"/>
                  </a:lnTo>
                  <a:lnTo>
                    <a:pt x="202387" y="123520"/>
                  </a:lnTo>
                  <a:lnTo>
                    <a:pt x="142506" y="123520"/>
                  </a:lnTo>
                  <a:lnTo>
                    <a:pt x="142506" y="134162"/>
                  </a:lnTo>
                  <a:lnTo>
                    <a:pt x="275031" y="134162"/>
                  </a:lnTo>
                  <a:lnTo>
                    <a:pt x="275031" y="123520"/>
                  </a:lnTo>
                  <a:close/>
                </a:path>
                <a:path w="1845309" h="251459">
                  <a:moveTo>
                    <a:pt x="407708" y="51041"/>
                  </a:moveTo>
                  <a:lnTo>
                    <a:pt x="394957" y="51041"/>
                  </a:lnTo>
                  <a:lnTo>
                    <a:pt x="394957" y="71983"/>
                  </a:lnTo>
                  <a:lnTo>
                    <a:pt x="394957" y="81965"/>
                  </a:lnTo>
                  <a:lnTo>
                    <a:pt x="394957" y="98323"/>
                  </a:lnTo>
                  <a:lnTo>
                    <a:pt x="360591" y="98323"/>
                  </a:lnTo>
                  <a:lnTo>
                    <a:pt x="360591" y="89001"/>
                  </a:lnTo>
                  <a:lnTo>
                    <a:pt x="360591" y="81965"/>
                  </a:lnTo>
                  <a:lnTo>
                    <a:pt x="394957" y="81965"/>
                  </a:lnTo>
                  <a:lnTo>
                    <a:pt x="394957" y="71983"/>
                  </a:lnTo>
                  <a:lnTo>
                    <a:pt x="360591" y="71983"/>
                  </a:lnTo>
                  <a:lnTo>
                    <a:pt x="360591" y="57912"/>
                  </a:lnTo>
                  <a:lnTo>
                    <a:pt x="347992" y="57912"/>
                  </a:lnTo>
                  <a:lnTo>
                    <a:pt x="347992" y="78854"/>
                  </a:lnTo>
                  <a:lnTo>
                    <a:pt x="347992" y="89001"/>
                  </a:lnTo>
                  <a:lnTo>
                    <a:pt x="347992" y="110756"/>
                  </a:lnTo>
                  <a:lnTo>
                    <a:pt x="307416" y="110756"/>
                  </a:lnTo>
                  <a:lnTo>
                    <a:pt x="307416" y="89001"/>
                  </a:lnTo>
                  <a:lnTo>
                    <a:pt x="347992" y="89001"/>
                  </a:lnTo>
                  <a:lnTo>
                    <a:pt x="347992" y="78854"/>
                  </a:lnTo>
                  <a:lnTo>
                    <a:pt x="307416" y="78854"/>
                  </a:lnTo>
                  <a:lnTo>
                    <a:pt x="307416" y="57912"/>
                  </a:lnTo>
                  <a:lnTo>
                    <a:pt x="294665" y="57912"/>
                  </a:lnTo>
                  <a:lnTo>
                    <a:pt x="294665" y="121234"/>
                  </a:lnTo>
                  <a:lnTo>
                    <a:pt x="360591" y="121234"/>
                  </a:lnTo>
                  <a:lnTo>
                    <a:pt x="360591" y="110756"/>
                  </a:lnTo>
                  <a:lnTo>
                    <a:pt x="360591" y="108470"/>
                  </a:lnTo>
                  <a:lnTo>
                    <a:pt x="394957" y="108470"/>
                  </a:lnTo>
                  <a:lnTo>
                    <a:pt x="394957" y="127127"/>
                  </a:lnTo>
                  <a:lnTo>
                    <a:pt x="407708" y="127127"/>
                  </a:lnTo>
                  <a:lnTo>
                    <a:pt x="407708" y="71983"/>
                  </a:lnTo>
                  <a:lnTo>
                    <a:pt x="407708" y="51041"/>
                  </a:lnTo>
                  <a:close/>
                </a:path>
                <a:path w="1845309" h="251459">
                  <a:moveTo>
                    <a:pt x="413270" y="184226"/>
                  </a:moveTo>
                  <a:lnTo>
                    <a:pt x="326567" y="184226"/>
                  </a:lnTo>
                  <a:lnTo>
                    <a:pt x="326567" y="168351"/>
                  </a:lnTo>
                  <a:lnTo>
                    <a:pt x="407708" y="168351"/>
                  </a:lnTo>
                  <a:lnTo>
                    <a:pt x="407708" y="134162"/>
                  </a:lnTo>
                  <a:lnTo>
                    <a:pt x="313474" y="134162"/>
                  </a:lnTo>
                  <a:lnTo>
                    <a:pt x="313474" y="144462"/>
                  </a:lnTo>
                  <a:lnTo>
                    <a:pt x="394957" y="144462"/>
                  </a:lnTo>
                  <a:lnTo>
                    <a:pt x="394957" y="158534"/>
                  </a:lnTo>
                  <a:lnTo>
                    <a:pt x="313804" y="158534"/>
                  </a:lnTo>
                  <a:lnTo>
                    <a:pt x="313804" y="194525"/>
                  </a:lnTo>
                  <a:lnTo>
                    <a:pt x="413270" y="194525"/>
                  </a:lnTo>
                  <a:lnTo>
                    <a:pt x="413270" y="184226"/>
                  </a:lnTo>
                  <a:close/>
                </a:path>
                <a:path w="1845309" h="251459">
                  <a:moveTo>
                    <a:pt x="871372" y="0"/>
                  </a:moveTo>
                  <a:lnTo>
                    <a:pt x="850430" y="0"/>
                  </a:lnTo>
                  <a:lnTo>
                    <a:pt x="850430" y="251294"/>
                  </a:lnTo>
                  <a:lnTo>
                    <a:pt x="871372" y="251294"/>
                  </a:lnTo>
                  <a:lnTo>
                    <a:pt x="871372" y="0"/>
                  </a:lnTo>
                  <a:close/>
                </a:path>
                <a:path w="1845309" h="251459">
                  <a:moveTo>
                    <a:pt x="1395742" y="51206"/>
                  </a:moveTo>
                  <a:lnTo>
                    <a:pt x="1382814" y="51206"/>
                  </a:lnTo>
                  <a:lnTo>
                    <a:pt x="1382814" y="73952"/>
                  </a:lnTo>
                  <a:lnTo>
                    <a:pt x="1382814" y="84582"/>
                  </a:lnTo>
                  <a:lnTo>
                    <a:pt x="1382814" y="108800"/>
                  </a:lnTo>
                  <a:lnTo>
                    <a:pt x="1350911" y="108800"/>
                  </a:lnTo>
                  <a:lnTo>
                    <a:pt x="1352143" y="105117"/>
                  </a:lnTo>
                  <a:lnTo>
                    <a:pt x="1352880" y="101104"/>
                  </a:lnTo>
                  <a:lnTo>
                    <a:pt x="1352880" y="92443"/>
                  </a:lnTo>
                  <a:lnTo>
                    <a:pt x="1352143" y="88341"/>
                  </a:lnTo>
                  <a:lnTo>
                    <a:pt x="1350835" y="84582"/>
                  </a:lnTo>
                  <a:lnTo>
                    <a:pt x="1382814" y="84582"/>
                  </a:lnTo>
                  <a:lnTo>
                    <a:pt x="1382814" y="73952"/>
                  </a:lnTo>
                  <a:lnTo>
                    <a:pt x="1345018" y="73952"/>
                  </a:lnTo>
                  <a:lnTo>
                    <a:pt x="1342847" y="71818"/>
                  </a:lnTo>
                  <a:lnTo>
                    <a:pt x="1340434" y="69469"/>
                  </a:lnTo>
                  <a:lnTo>
                    <a:pt x="1340434" y="96850"/>
                  </a:lnTo>
                  <a:lnTo>
                    <a:pt x="1338516" y="106895"/>
                  </a:lnTo>
                  <a:lnTo>
                    <a:pt x="1333207" y="114782"/>
                  </a:lnTo>
                  <a:lnTo>
                    <a:pt x="1325219" y="119913"/>
                  </a:lnTo>
                  <a:lnTo>
                    <a:pt x="1315250" y="121729"/>
                  </a:lnTo>
                  <a:lnTo>
                    <a:pt x="1304975" y="119913"/>
                  </a:lnTo>
                  <a:lnTo>
                    <a:pt x="1296898" y="114782"/>
                  </a:lnTo>
                  <a:lnTo>
                    <a:pt x="1291615" y="106895"/>
                  </a:lnTo>
                  <a:lnTo>
                    <a:pt x="1289723" y="96850"/>
                  </a:lnTo>
                  <a:lnTo>
                    <a:pt x="1291615" y="86842"/>
                  </a:lnTo>
                  <a:lnTo>
                    <a:pt x="1296898" y="78943"/>
                  </a:lnTo>
                  <a:lnTo>
                    <a:pt x="1304975" y="73736"/>
                  </a:lnTo>
                  <a:lnTo>
                    <a:pt x="1315250" y="71818"/>
                  </a:lnTo>
                  <a:lnTo>
                    <a:pt x="1325219" y="73736"/>
                  </a:lnTo>
                  <a:lnTo>
                    <a:pt x="1333207" y="78943"/>
                  </a:lnTo>
                  <a:lnTo>
                    <a:pt x="1338516" y="86842"/>
                  </a:lnTo>
                  <a:lnTo>
                    <a:pt x="1340434" y="96850"/>
                  </a:lnTo>
                  <a:lnTo>
                    <a:pt x="1340434" y="69469"/>
                  </a:lnTo>
                  <a:lnTo>
                    <a:pt x="1339240" y="68287"/>
                  </a:lnTo>
                  <a:lnTo>
                    <a:pt x="1332217" y="64033"/>
                  </a:lnTo>
                  <a:lnTo>
                    <a:pt x="1324152" y="61341"/>
                  </a:lnTo>
                  <a:lnTo>
                    <a:pt x="1315250" y="60375"/>
                  </a:lnTo>
                  <a:lnTo>
                    <a:pt x="1300149" y="63106"/>
                  </a:lnTo>
                  <a:lnTo>
                    <a:pt x="1288161" y="70637"/>
                  </a:lnTo>
                  <a:lnTo>
                    <a:pt x="1280261" y="82156"/>
                  </a:lnTo>
                  <a:lnTo>
                    <a:pt x="1277454" y="96850"/>
                  </a:lnTo>
                  <a:lnTo>
                    <a:pt x="1280261" y="111506"/>
                  </a:lnTo>
                  <a:lnTo>
                    <a:pt x="1288161" y="122986"/>
                  </a:lnTo>
                  <a:lnTo>
                    <a:pt x="1300149" y="130492"/>
                  </a:lnTo>
                  <a:lnTo>
                    <a:pt x="1315250" y="133172"/>
                  </a:lnTo>
                  <a:lnTo>
                    <a:pt x="1324229" y="132232"/>
                  </a:lnTo>
                  <a:lnTo>
                    <a:pt x="1332357" y="129527"/>
                  </a:lnTo>
                  <a:lnTo>
                    <a:pt x="1339430" y="125209"/>
                  </a:lnTo>
                  <a:lnTo>
                    <a:pt x="1342898" y="121729"/>
                  </a:lnTo>
                  <a:lnTo>
                    <a:pt x="1345184" y="119430"/>
                  </a:lnTo>
                  <a:lnTo>
                    <a:pt x="1382814" y="119430"/>
                  </a:lnTo>
                  <a:lnTo>
                    <a:pt x="1382814" y="158699"/>
                  </a:lnTo>
                  <a:lnTo>
                    <a:pt x="1395742" y="158699"/>
                  </a:lnTo>
                  <a:lnTo>
                    <a:pt x="1395742" y="119430"/>
                  </a:lnTo>
                  <a:lnTo>
                    <a:pt x="1395742" y="108800"/>
                  </a:lnTo>
                  <a:lnTo>
                    <a:pt x="1395742" y="84582"/>
                  </a:lnTo>
                  <a:lnTo>
                    <a:pt x="1395742" y="73952"/>
                  </a:lnTo>
                  <a:lnTo>
                    <a:pt x="1395742" y="51206"/>
                  </a:lnTo>
                  <a:close/>
                </a:path>
                <a:path w="1845309" h="251459">
                  <a:moveTo>
                    <a:pt x="1399832" y="182587"/>
                  </a:moveTo>
                  <a:lnTo>
                    <a:pt x="1315250" y="182587"/>
                  </a:lnTo>
                  <a:lnTo>
                    <a:pt x="1315250" y="147408"/>
                  </a:lnTo>
                  <a:lnTo>
                    <a:pt x="1302321" y="147408"/>
                  </a:lnTo>
                  <a:lnTo>
                    <a:pt x="1302321" y="193382"/>
                  </a:lnTo>
                  <a:lnTo>
                    <a:pt x="1399832" y="193382"/>
                  </a:lnTo>
                  <a:lnTo>
                    <a:pt x="1399832" y="182587"/>
                  </a:lnTo>
                  <a:close/>
                </a:path>
                <a:path w="1845309" h="251459">
                  <a:moveTo>
                    <a:pt x="1507642" y="126961"/>
                  </a:moveTo>
                  <a:lnTo>
                    <a:pt x="1506918" y="121069"/>
                  </a:lnTo>
                  <a:lnTo>
                    <a:pt x="1506334" y="116319"/>
                  </a:lnTo>
                  <a:lnTo>
                    <a:pt x="1489913" y="118643"/>
                  </a:lnTo>
                  <a:lnTo>
                    <a:pt x="1473911" y="120078"/>
                  </a:lnTo>
                  <a:lnTo>
                    <a:pt x="1457325" y="120827"/>
                  </a:lnTo>
                  <a:lnTo>
                    <a:pt x="1439100" y="121069"/>
                  </a:lnTo>
                  <a:lnTo>
                    <a:pt x="1439100" y="99961"/>
                  </a:lnTo>
                  <a:lnTo>
                    <a:pt x="1492110" y="99961"/>
                  </a:lnTo>
                  <a:lnTo>
                    <a:pt x="1492110" y="59880"/>
                  </a:lnTo>
                  <a:lnTo>
                    <a:pt x="1426171" y="59880"/>
                  </a:lnTo>
                  <a:lnTo>
                    <a:pt x="1426171" y="70345"/>
                  </a:lnTo>
                  <a:lnTo>
                    <a:pt x="1479511" y="70345"/>
                  </a:lnTo>
                  <a:lnTo>
                    <a:pt x="1479511" y="89814"/>
                  </a:lnTo>
                  <a:lnTo>
                    <a:pt x="1426502" y="89814"/>
                  </a:lnTo>
                  <a:lnTo>
                    <a:pt x="1426502" y="131699"/>
                  </a:lnTo>
                  <a:lnTo>
                    <a:pt x="1437792" y="131699"/>
                  </a:lnTo>
                  <a:lnTo>
                    <a:pt x="1456842" y="131533"/>
                  </a:lnTo>
                  <a:lnTo>
                    <a:pt x="1474127" y="130797"/>
                  </a:lnTo>
                  <a:lnTo>
                    <a:pt x="1490700" y="129336"/>
                  </a:lnTo>
                  <a:lnTo>
                    <a:pt x="1507642" y="126961"/>
                  </a:lnTo>
                  <a:close/>
                </a:path>
                <a:path w="1845309" h="251459">
                  <a:moveTo>
                    <a:pt x="1533664" y="147243"/>
                  </a:moveTo>
                  <a:lnTo>
                    <a:pt x="1438440" y="147243"/>
                  </a:lnTo>
                  <a:lnTo>
                    <a:pt x="1438440" y="157721"/>
                  </a:lnTo>
                  <a:lnTo>
                    <a:pt x="1520901" y="157721"/>
                  </a:lnTo>
                  <a:lnTo>
                    <a:pt x="1520901" y="196494"/>
                  </a:lnTo>
                  <a:lnTo>
                    <a:pt x="1533664" y="196494"/>
                  </a:lnTo>
                  <a:lnTo>
                    <a:pt x="1533664" y="147243"/>
                  </a:lnTo>
                  <a:close/>
                </a:path>
                <a:path w="1845309" h="251459">
                  <a:moveTo>
                    <a:pt x="1555750" y="88506"/>
                  </a:moveTo>
                  <a:lnTo>
                    <a:pt x="1533664" y="88506"/>
                  </a:lnTo>
                  <a:lnTo>
                    <a:pt x="1533664" y="51206"/>
                  </a:lnTo>
                  <a:lnTo>
                    <a:pt x="1520901" y="51206"/>
                  </a:lnTo>
                  <a:lnTo>
                    <a:pt x="1520901" y="139560"/>
                  </a:lnTo>
                  <a:lnTo>
                    <a:pt x="1533664" y="139560"/>
                  </a:lnTo>
                  <a:lnTo>
                    <a:pt x="1533664" y="99314"/>
                  </a:lnTo>
                  <a:lnTo>
                    <a:pt x="1555750" y="99314"/>
                  </a:lnTo>
                  <a:lnTo>
                    <a:pt x="1555750" y="88506"/>
                  </a:lnTo>
                  <a:close/>
                </a:path>
                <a:path w="1845309" h="251459">
                  <a:moveTo>
                    <a:pt x="1641970" y="66916"/>
                  </a:moveTo>
                  <a:lnTo>
                    <a:pt x="1573250" y="66916"/>
                  </a:lnTo>
                  <a:lnTo>
                    <a:pt x="1573250" y="77381"/>
                  </a:lnTo>
                  <a:lnTo>
                    <a:pt x="1628876" y="77381"/>
                  </a:lnTo>
                  <a:lnTo>
                    <a:pt x="1623466" y="102133"/>
                  </a:lnTo>
                  <a:lnTo>
                    <a:pt x="1611388" y="124079"/>
                  </a:lnTo>
                  <a:lnTo>
                    <a:pt x="1592478" y="143014"/>
                  </a:lnTo>
                  <a:lnTo>
                    <a:pt x="1566545" y="158699"/>
                  </a:lnTo>
                  <a:lnTo>
                    <a:pt x="1573580" y="169164"/>
                  </a:lnTo>
                  <a:lnTo>
                    <a:pt x="1604810" y="149199"/>
                  </a:lnTo>
                  <a:lnTo>
                    <a:pt x="1625993" y="124942"/>
                  </a:lnTo>
                  <a:lnTo>
                    <a:pt x="1638071" y="97231"/>
                  </a:lnTo>
                  <a:lnTo>
                    <a:pt x="1641970" y="66916"/>
                  </a:lnTo>
                  <a:close/>
                </a:path>
                <a:path w="1845309" h="251459">
                  <a:moveTo>
                    <a:pt x="1684997" y="51041"/>
                  </a:moveTo>
                  <a:lnTo>
                    <a:pt x="1672069" y="51041"/>
                  </a:lnTo>
                  <a:lnTo>
                    <a:pt x="1672069" y="196494"/>
                  </a:lnTo>
                  <a:lnTo>
                    <a:pt x="1684997" y="196494"/>
                  </a:lnTo>
                  <a:lnTo>
                    <a:pt x="1684997" y="51041"/>
                  </a:lnTo>
                  <a:close/>
                </a:path>
                <a:path w="1845309" h="251459">
                  <a:moveTo>
                    <a:pt x="1790192" y="62331"/>
                  </a:moveTo>
                  <a:lnTo>
                    <a:pt x="1717725" y="62331"/>
                  </a:lnTo>
                  <a:lnTo>
                    <a:pt x="1717725" y="73126"/>
                  </a:lnTo>
                  <a:lnTo>
                    <a:pt x="1777517" y="73126"/>
                  </a:lnTo>
                  <a:lnTo>
                    <a:pt x="1777314" y="80683"/>
                  </a:lnTo>
                  <a:lnTo>
                    <a:pt x="1776768" y="89560"/>
                  </a:lnTo>
                  <a:lnTo>
                    <a:pt x="1775599" y="99974"/>
                  </a:lnTo>
                  <a:lnTo>
                    <a:pt x="1773504" y="112064"/>
                  </a:lnTo>
                  <a:lnTo>
                    <a:pt x="1786432" y="113055"/>
                  </a:lnTo>
                  <a:lnTo>
                    <a:pt x="1788566" y="99669"/>
                  </a:lnTo>
                  <a:lnTo>
                    <a:pt x="1789671" y="88011"/>
                  </a:lnTo>
                  <a:lnTo>
                    <a:pt x="1790090" y="78117"/>
                  </a:lnTo>
                  <a:lnTo>
                    <a:pt x="1790192" y="62331"/>
                  </a:lnTo>
                  <a:close/>
                </a:path>
                <a:path w="1845309" h="251459">
                  <a:moveTo>
                    <a:pt x="1801482" y="131381"/>
                  </a:moveTo>
                  <a:lnTo>
                    <a:pt x="1801012" y="125818"/>
                  </a:lnTo>
                  <a:lnTo>
                    <a:pt x="1800669" y="121881"/>
                  </a:lnTo>
                  <a:lnTo>
                    <a:pt x="1789061" y="123304"/>
                  </a:lnTo>
                  <a:lnTo>
                    <a:pt x="1777072" y="124396"/>
                  </a:lnTo>
                  <a:lnTo>
                    <a:pt x="1764893" y="125222"/>
                  </a:lnTo>
                  <a:lnTo>
                    <a:pt x="1752727" y="125818"/>
                  </a:lnTo>
                  <a:lnTo>
                    <a:pt x="1752727" y="94564"/>
                  </a:lnTo>
                  <a:lnTo>
                    <a:pt x="1739976" y="94564"/>
                  </a:lnTo>
                  <a:lnTo>
                    <a:pt x="1739976" y="126225"/>
                  </a:lnTo>
                  <a:lnTo>
                    <a:pt x="1723669" y="126555"/>
                  </a:lnTo>
                  <a:lnTo>
                    <a:pt x="1708721" y="126631"/>
                  </a:lnTo>
                  <a:lnTo>
                    <a:pt x="1710029" y="137261"/>
                  </a:lnTo>
                  <a:lnTo>
                    <a:pt x="1730971" y="137045"/>
                  </a:lnTo>
                  <a:lnTo>
                    <a:pt x="1754035" y="136258"/>
                  </a:lnTo>
                  <a:lnTo>
                    <a:pt x="1777974" y="134493"/>
                  </a:lnTo>
                  <a:lnTo>
                    <a:pt x="1801482" y="131381"/>
                  </a:lnTo>
                  <a:close/>
                </a:path>
                <a:path w="1845309" h="251459">
                  <a:moveTo>
                    <a:pt x="1828317" y="182587"/>
                  </a:moveTo>
                  <a:lnTo>
                    <a:pt x="1744065" y="182587"/>
                  </a:lnTo>
                  <a:lnTo>
                    <a:pt x="1744065" y="150685"/>
                  </a:lnTo>
                  <a:lnTo>
                    <a:pt x="1731137" y="150685"/>
                  </a:lnTo>
                  <a:lnTo>
                    <a:pt x="1731137" y="193382"/>
                  </a:lnTo>
                  <a:lnTo>
                    <a:pt x="1828317" y="193382"/>
                  </a:lnTo>
                  <a:lnTo>
                    <a:pt x="1828317" y="182587"/>
                  </a:lnTo>
                  <a:close/>
                </a:path>
                <a:path w="1845309" h="251459">
                  <a:moveTo>
                    <a:pt x="1844840" y="98488"/>
                  </a:moveTo>
                  <a:lnTo>
                    <a:pt x="1823567" y="98488"/>
                  </a:lnTo>
                  <a:lnTo>
                    <a:pt x="1823567" y="51041"/>
                  </a:lnTo>
                  <a:lnTo>
                    <a:pt x="1810486" y="51041"/>
                  </a:lnTo>
                  <a:lnTo>
                    <a:pt x="1810486" y="160502"/>
                  </a:lnTo>
                  <a:lnTo>
                    <a:pt x="1823567" y="160502"/>
                  </a:lnTo>
                  <a:lnTo>
                    <a:pt x="1823567" y="109448"/>
                  </a:lnTo>
                  <a:lnTo>
                    <a:pt x="1844840" y="109448"/>
                  </a:lnTo>
                  <a:lnTo>
                    <a:pt x="1844840" y="98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7">
              <a:extLst>
                <a:ext uri="{FF2B5EF4-FFF2-40B4-BE49-F238E27FC236}">
                  <a16:creationId xmlns:a16="http://schemas.microsoft.com/office/drawing/2014/main" id="{7A7B01FB-388C-2994-8871-86F029743BCE}"/>
                </a:ext>
              </a:extLst>
            </p:cNvPr>
            <p:cNvSpPr/>
            <p:nvPr/>
          </p:nvSpPr>
          <p:spPr>
            <a:xfrm>
              <a:off x="8366237" y="1235564"/>
              <a:ext cx="10471150" cy="3403600"/>
            </a:xfrm>
            <a:custGeom>
              <a:avLst/>
              <a:gdLst/>
              <a:ahLst/>
              <a:cxnLst/>
              <a:rect l="l" t="t" r="r" b="b"/>
              <a:pathLst>
                <a:path w="10471150" h="3403600">
                  <a:moveTo>
                    <a:pt x="10470885" y="0"/>
                  </a:moveTo>
                  <a:lnTo>
                    <a:pt x="0" y="0"/>
                  </a:lnTo>
                  <a:lnTo>
                    <a:pt x="0" y="3403037"/>
                  </a:lnTo>
                  <a:lnTo>
                    <a:pt x="10470885" y="3403037"/>
                  </a:lnTo>
                  <a:lnTo>
                    <a:pt x="10470885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8">
              <a:extLst>
                <a:ext uri="{FF2B5EF4-FFF2-40B4-BE49-F238E27FC236}">
                  <a16:creationId xmlns:a16="http://schemas.microsoft.com/office/drawing/2014/main" id="{AC899F43-B77B-72C2-9765-92BDE0C2E35F}"/>
                </a:ext>
              </a:extLst>
            </p:cNvPr>
            <p:cNvSpPr/>
            <p:nvPr/>
          </p:nvSpPr>
          <p:spPr>
            <a:xfrm>
              <a:off x="11191147" y="1523472"/>
              <a:ext cx="1582420" cy="228600"/>
            </a:xfrm>
            <a:custGeom>
              <a:avLst/>
              <a:gdLst/>
              <a:ahLst/>
              <a:cxnLst/>
              <a:rect l="l" t="t" r="r" b="b"/>
              <a:pathLst>
                <a:path w="1582420" h="228600">
                  <a:moveTo>
                    <a:pt x="46014" y="3067"/>
                  </a:moveTo>
                  <a:lnTo>
                    <a:pt x="0" y="3067"/>
                  </a:lnTo>
                  <a:lnTo>
                    <a:pt x="0" y="225164"/>
                  </a:lnTo>
                  <a:lnTo>
                    <a:pt x="46014" y="225164"/>
                  </a:lnTo>
                  <a:lnTo>
                    <a:pt x="46014" y="133135"/>
                  </a:lnTo>
                  <a:lnTo>
                    <a:pt x="188660" y="133135"/>
                  </a:lnTo>
                  <a:lnTo>
                    <a:pt x="188660" y="95096"/>
                  </a:lnTo>
                  <a:lnTo>
                    <a:pt x="46014" y="95096"/>
                  </a:lnTo>
                  <a:lnTo>
                    <a:pt x="46014" y="3067"/>
                  </a:lnTo>
                  <a:close/>
                </a:path>
                <a:path w="1582420" h="228600">
                  <a:moveTo>
                    <a:pt x="188660" y="133135"/>
                  </a:moveTo>
                  <a:lnTo>
                    <a:pt x="142338" y="133135"/>
                  </a:lnTo>
                  <a:lnTo>
                    <a:pt x="142338" y="225164"/>
                  </a:lnTo>
                  <a:lnTo>
                    <a:pt x="188660" y="225164"/>
                  </a:lnTo>
                  <a:lnTo>
                    <a:pt x="188660" y="133135"/>
                  </a:lnTo>
                  <a:close/>
                </a:path>
                <a:path w="1582420" h="228600">
                  <a:moveTo>
                    <a:pt x="188660" y="3067"/>
                  </a:moveTo>
                  <a:lnTo>
                    <a:pt x="142338" y="3067"/>
                  </a:lnTo>
                  <a:lnTo>
                    <a:pt x="142338" y="95096"/>
                  </a:lnTo>
                  <a:lnTo>
                    <a:pt x="188660" y="95096"/>
                  </a:lnTo>
                  <a:lnTo>
                    <a:pt x="188660" y="3067"/>
                  </a:lnTo>
                  <a:close/>
                </a:path>
                <a:path w="1582420" h="228600">
                  <a:moveTo>
                    <a:pt x="375172" y="3067"/>
                  </a:moveTo>
                  <a:lnTo>
                    <a:pt x="226085" y="3067"/>
                  </a:lnTo>
                  <a:lnTo>
                    <a:pt x="226085" y="225164"/>
                  </a:lnTo>
                  <a:lnTo>
                    <a:pt x="375479" y="225164"/>
                  </a:lnTo>
                  <a:lnTo>
                    <a:pt x="375479" y="187126"/>
                  </a:lnTo>
                  <a:lnTo>
                    <a:pt x="272099" y="187126"/>
                  </a:lnTo>
                  <a:lnTo>
                    <a:pt x="272099" y="133135"/>
                  </a:lnTo>
                  <a:lnTo>
                    <a:pt x="367503" y="133135"/>
                  </a:lnTo>
                  <a:lnTo>
                    <a:pt x="367503" y="95096"/>
                  </a:lnTo>
                  <a:lnTo>
                    <a:pt x="272099" y="95096"/>
                  </a:lnTo>
                  <a:lnTo>
                    <a:pt x="272099" y="41106"/>
                  </a:lnTo>
                  <a:lnTo>
                    <a:pt x="375172" y="41106"/>
                  </a:lnTo>
                  <a:lnTo>
                    <a:pt x="375172" y="3067"/>
                  </a:lnTo>
                  <a:close/>
                </a:path>
                <a:path w="1582420" h="228600">
                  <a:moveTo>
                    <a:pt x="498185" y="3067"/>
                  </a:moveTo>
                  <a:lnTo>
                    <a:pt x="411064" y="3067"/>
                  </a:lnTo>
                  <a:lnTo>
                    <a:pt x="411064" y="225164"/>
                  </a:lnTo>
                  <a:lnTo>
                    <a:pt x="457078" y="225164"/>
                  </a:lnTo>
                  <a:lnTo>
                    <a:pt x="457078" y="146326"/>
                  </a:lnTo>
                  <a:lnTo>
                    <a:pt x="542482" y="146326"/>
                  </a:lnTo>
                  <a:lnTo>
                    <a:pt x="538371" y="138810"/>
                  </a:lnTo>
                  <a:lnTo>
                    <a:pt x="555183" y="128589"/>
                  </a:lnTo>
                  <a:lnTo>
                    <a:pt x="567494" y="114442"/>
                  </a:lnTo>
                  <a:lnTo>
                    <a:pt x="569849" y="108901"/>
                  </a:lnTo>
                  <a:lnTo>
                    <a:pt x="457078" y="108901"/>
                  </a:lnTo>
                  <a:lnTo>
                    <a:pt x="457078" y="40799"/>
                  </a:lnTo>
                  <a:lnTo>
                    <a:pt x="569075" y="40799"/>
                  </a:lnTo>
                  <a:lnTo>
                    <a:pt x="556834" y="22758"/>
                  </a:lnTo>
                  <a:lnTo>
                    <a:pt x="531888" y="8189"/>
                  </a:lnTo>
                  <a:lnTo>
                    <a:pt x="498185" y="3067"/>
                  </a:lnTo>
                  <a:close/>
                </a:path>
                <a:path w="1582420" h="228600">
                  <a:moveTo>
                    <a:pt x="542482" y="146326"/>
                  </a:moveTo>
                  <a:lnTo>
                    <a:pt x="492203" y="146326"/>
                  </a:lnTo>
                  <a:lnTo>
                    <a:pt x="534690" y="225164"/>
                  </a:lnTo>
                  <a:lnTo>
                    <a:pt x="585612" y="225164"/>
                  </a:lnTo>
                  <a:lnTo>
                    <a:pt x="542482" y="146326"/>
                  </a:lnTo>
                  <a:close/>
                </a:path>
                <a:path w="1582420" h="228600">
                  <a:moveTo>
                    <a:pt x="569075" y="40799"/>
                  </a:moveTo>
                  <a:lnTo>
                    <a:pt x="489595" y="40799"/>
                  </a:lnTo>
                  <a:lnTo>
                    <a:pt x="507462" y="43131"/>
                  </a:lnTo>
                  <a:lnTo>
                    <a:pt x="520137" y="49791"/>
                  </a:lnTo>
                  <a:lnTo>
                    <a:pt x="527665" y="60621"/>
                  </a:lnTo>
                  <a:lnTo>
                    <a:pt x="530088" y="75464"/>
                  </a:lnTo>
                  <a:lnTo>
                    <a:pt x="527665" y="90071"/>
                  </a:lnTo>
                  <a:lnTo>
                    <a:pt x="520137" y="100522"/>
                  </a:lnTo>
                  <a:lnTo>
                    <a:pt x="507462" y="106804"/>
                  </a:lnTo>
                  <a:lnTo>
                    <a:pt x="489595" y="108901"/>
                  </a:lnTo>
                  <a:lnTo>
                    <a:pt x="569849" y="108901"/>
                  </a:lnTo>
                  <a:lnTo>
                    <a:pt x="575060" y="96642"/>
                  </a:lnTo>
                  <a:lnTo>
                    <a:pt x="577637" y="75464"/>
                  </a:lnTo>
                  <a:lnTo>
                    <a:pt x="572318" y="45580"/>
                  </a:lnTo>
                  <a:lnTo>
                    <a:pt x="569075" y="40799"/>
                  </a:lnTo>
                  <a:close/>
                </a:path>
                <a:path w="1582420" h="228600">
                  <a:moveTo>
                    <a:pt x="708625" y="0"/>
                  </a:moveTo>
                  <a:lnTo>
                    <a:pt x="667753" y="7628"/>
                  </a:lnTo>
                  <a:lnTo>
                    <a:pt x="634963" y="29851"/>
                  </a:lnTo>
                  <a:lnTo>
                    <a:pt x="613159" y="65678"/>
                  </a:lnTo>
                  <a:lnTo>
                    <a:pt x="605245" y="114116"/>
                  </a:lnTo>
                  <a:lnTo>
                    <a:pt x="613051" y="162424"/>
                  </a:lnTo>
                  <a:lnTo>
                    <a:pt x="634676" y="198265"/>
                  </a:lnTo>
                  <a:lnTo>
                    <a:pt x="667430" y="220561"/>
                  </a:lnTo>
                  <a:lnTo>
                    <a:pt x="708625" y="228232"/>
                  </a:lnTo>
                  <a:lnTo>
                    <a:pt x="746728" y="221742"/>
                  </a:lnTo>
                  <a:lnTo>
                    <a:pt x="775902" y="204381"/>
                  </a:lnTo>
                  <a:lnTo>
                    <a:pt x="789113" y="187432"/>
                  </a:lnTo>
                  <a:lnTo>
                    <a:pt x="709238" y="187432"/>
                  </a:lnTo>
                  <a:lnTo>
                    <a:pt x="686023" y="182642"/>
                  </a:lnTo>
                  <a:lnTo>
                    <a:pt x="667998" y="168662"/>
                  </a:lnTo>
                  <a:lnTo>
                    <a:pt x="656329" y="145739"/>
                  </a:lnTo>
                  <a:lnTo>
                    <a:pt x="652180" y="114116"/>
                  </a:lnTo>
                  <a:lnTo>
                    <a:pt x="656290" y="82946"/>
                  </a:lnTo>
                  <a:lnTo>
                    <a:pt x="667921" y="59972"/>
                  </a:lnTo>
                  <a:lnTo>
                    <a:pt x="686023" y="45741"/>
                  </a:lnTo>
                  <a:lnTo>
                    <a:pt x="709545" y="40799"/>
                  </a:lnTo>
                  <a:lnTo>
                    <a:pt x="789768" y="40799"/>
                  </a:lnTo>
                  <a:lnTo>
                    <a:pt x="773544" y="21032"/>
                  </a:lnTo>
                  <a:lnTo>
                    <a:pt x="744377" y="5375"/>
                  </a:lnTo>
                  <a:lnTo>
                    <a:pt x="708625" y="0"/>
                  </a:lnTo>
                  <a:close/>
                </a:path>
                <a:path w="1582420" h="228600">
                  <a:moveTo>
                    <a:pt x="758014" y="149394"/>
                  </a:moveTo>
                  <a:lnTo>
                    <a:pt x="752075" y="165475"/>
                  </a:lnTo>
                  <a:lnTo>
                    <a:pt x="741449" y="177386"/>
                  </a:lnTo>
                  <a:lnTo>
                    <a:pt x="726911" y="184811"/>
                  </a:lnTo>
                  <a:lnTo>
                    <a:pt x="709238" y="187432"/>
                  </a:lnTo>
                  <a:lnTo>
                    <a:pt x="789113" y="187432"/>
                  </a:lnTo>
                  <a:lnTo>
                    <a:pt x="795442" y="179313"/>
                  </a:lnTo>
                  <a:lnTo>
                    <a:pt x="804642" y="149700"/>
                  </a:lnTo>
                  <a:lnTo>
                    <a:pt x="758014" y="149394"/>
                  </a:lnTo>
                  <a:close/>
                </a:path>
                <a:path w="1582420" h="228600">
                  <a:moveTo>
                    <a:pt x="789768" y="40799"/>
                  </a:moveTo>
                  <a:lnTo>
                    <a:pt x="709545" y="40799"/>
                  </a:lnTo>
                  <a:lnTo>
                    <a:pt x="727536" y="43596"/>
                  </a:lnTo>
                  <a:lnTo>
                    <a:pt x="742120" y="51440"/>
                  </a:lnTo>
                  <a:lnTo>
                    <a:pt x="752533" y="63857"/>
                  </a:lnTo>
                  <a:lnTo>
                    <a:pt x="758014" y="80372"/>
                  </a:lnTo>
                  <a:lnTo>
                    <a:pt x="804642" y="80372"/>
                  </a:lnTo>
                  <a:lnTo>
                    <a:pt x="794255" y="46266"/>
                  </a:lnTo>
                  <a:lnTo>
                    <a:pt x="789768" y="40799"/>
                  </a:lnTo>
                  <a:close/>
                </a:path>
                <a:path w="1582420" h="228600">
                  <a:moveTo>
                    <a:pt x="882867" y="3067"/>
                  </a:moveTo>
                  <a:lnTo>
                    <a:pt x="836852" y="3067"/>
                  </a:lnTo>
                  <a:lnTo>
                    <a:pt x="836852" y="147246"/>
                  </a:lnTo>
                  <a:lnTo>
                    <a:pt x="843419" y="180434"/>
                  </a:lnTo>
                  <a:lnTo>
                    <a:pt x="862007" y="206030"/>
                  </a:lnTo>
                  <a:lnTo>
                    <a:pt x="890948" y="222480"/>
                  </a:lnTo>
                  <a:lnTo>
                    <a:pt x="928575" y="228232"/>
                  </a:lnTo>
                  <a:lnTo>
                    <a:pt x="966185" y="222480"/>
                  </a:lnTo>
                  <a:lnTo>
                    <a:pt x="995238" y="206030"/>
                  </a:lnTo>
                  <a:lnTo>
                    <a:pt x="1008623" y="187739"/>
                  </a:lnTo>
                  <a:lnTo>
                    <a:pt x="928575" y="187739"/>
                  </a:lnTo>
                  <a:lnTo>
                    <a:pt x="909872" y="184374"/>
                  </a:lnTo>
                  <a:lnTo>
                    <a:pt x="895483" y="175200"/>
                  </a:lnTo>
                  <a:lnTo>
                    <a:pt x="886213" y="161252"/>
                  </a:lnTo>
                  <a:lnTo>
                    <a:pt x="882867" y="143565"/>
                  </a:lnTo>
                  <a:lnTo>
                    <a:pt x="882867" y="3067"/>
                  </a:lnTo>
                  <a:close/>
                </a:path>
                <a:path w="1582420" h="228600">
                  <a:moveTo>
                    <a:pt x="1020604" y="3067"/>
                  </a:moveTo>
                  <a:lnTo>
                    <a:pt x="974283" y="3067"/>
                  </a:lnTo>
                  <a:lnTo>
                    <a:pt x="974283" y="143565"/>
                  </a:lnTo>
                  <a:lnTo>
                    <a:pt x="971110" y="161252"/>
                  </a:lnTo>
                  <a:lnTo>
                    <a:pt x="961897" y="175200"/>
                  </a:lnTo>
                  <a:lnTo>
                    <a:pt x="947450" y="184374"/>
                  </a:lnTo>
                  <a:lnTo>
                    <a:pt x="928575" y="187739"/>
                  </a:lnTo>
                  <a:lnTo>
                    <a:pt x="1008623" y="187739"/>
                  </a:lnTo>
                  <a:lnTo>
                    <a:pt x="1013968" y="180434"/>
                  </a:lnTo>
                  <a:lnTo>
                    <a:pt x="1020604" y="147246"/>
                  </a:lnTo>
                  <a:lnTo>
                    <a:pt x="1020604" y="3067"/>
                  </a:lnTo>
                  <a:close/>
                </a:path>
                <a:path w="1582420" h="228600">
                  <a:moveTo>
                    <a:pt x="1104044" y="3067"/>
                  </a:moveTo>
                  <a:lnTo>
                    <a:pt x="1058029" y="3067"/>
                  </a:lnTo>
                  <a:lnTo>
                    <a:pt x="1058029" y="225164"/>
                  </a:lnTo>
                  <a:lnTo>
                    <a:pt x="1199754" y="225164"/>
                  </a:lnTo>
                  <a:lnTo>
                    <a:pt x="1199754" y="187126"/>
                  </a:lnTo>
                  <a:lnTo>
                    <a:pt x="1104044" y="187126"/>
                  </a:lnTo>
                  <a:lnTo>
                    <a:pt x="1104044" y="3067"/>
                  </a:lnTo>
                  <a:close/>
                </a:path>
                <a:path w="1582420" h="228600">
                  <a:moveTo>
                    <a:pt x="1378598" y="3067"/>
                  </a:moveTo>
                  <a:lnTo>
                    <a:pt x="1229510" y="3067"/>
                  </a:lnTo>
                  <a:lnTo>
                    <a:pt x="1229510" y="225164"/>
                  </a:lnTo>
                  <a:lnTo>
                    <a:pt x="1378905" y="225164"/>
                  </a:lnTo>
                  <a:lnTo>
                    <a:pt x="1378905" y="187126"/>
                  </a:lnTo>
                  <a:lnTo>
                    <a:pt x="1275525" y="187126"/>
                  </a:lnTo>
                  <a:lnTo>
                    <a:pt x="1275525" y="133135"/>
                  </a:lnTo>
                  <a:lnTo>
                    <a:pt x="1370929" y="133135"/>
                  </a:lnTo>
                  <a:lnTo>
                    <a:pt x="1370929" y="95096"/>
                  </a:lnTo>
                  <a:lnTo>
                    <a:pt x="1275525" y="95096"/>
                  </a:lnTo>
                  <a:lnTo>
                    <a:pt x="1275525" y="41106"/>
                  </a:lnTo>
                  <a:lnTo>
                    <a:pt x="1378598" y="41106"/>
                  </a:lnTo>
                  <a:lnTo>
                    <a:pt x="1378598" y="3067"/>
                  </a:lnTo>
                  <a:close/>
                </a:path>
                <a:path w="1582420" h="228600">
                  <a:moveTo>
                    <a:pt x="1451915" y="155836"/>
                  </a:moveTo>
                  <a:lnTo>
                    <a:pt x="1407127" y="155836"/>
                  </a:lnTo>
                  <a:lnTo>
                    <a:pt x="1414108" y="187293"/>
                  </a:lnTo>
                  <a:lnTo>
                    <a:pt x="1432147" y="209980"/>
                  </a:lnTo>
                  <a:lnTo>
                    <a:pt x="1459993" y="223693"/>
                  </a:lnTo>
                  <a:lnTo>
                    <a:pt x="1496395" y="228232"/>
                  </a:lnTo>
                  <a:lnTo>
                    <a:pt x="1532637" y="223611"/>
                  </a:lnTo>
                  <a:lnTo>
                    <a:pt x="1559589" y="210248"/>
                  </a:lnTo>
                  <a:lnTo>
                    <a:pt x="1576141" y="189580"/>
                  </a:lnTo>
                  <a:lnTo>
                    <a:pt x="1495782" y="189580"/>
                  </a:lnTo>
                  <a:lnTo>
                    <a:pt x="1478790" y="187456"/>
                  </a:lnTo>
                  <a:lnTo>
                    <a:pt x="1465220" y="181105"/>
                  </a:lnTo>
                  <a:lnTo>
                    <a:pt x="1455965" y="170556"/>
                  </a:lnTo>
                  <a:lnTo>
                    <a:pt x="1451915" y="155836"/>
                  </a:lnTo>
                  <a:close/>
                </a:path>
                <a:path w="1582420" h="228600">
                  <a:moveTo>
                    <a:pt x="1497009" y="0"/>
                  </a:moveTo>
                  <a:lnTo>
                    <a:pt x="1463342" y="4824"/>
                  </a:lnTo>
                  <a:lnTo>
                    <a:pt x="1436691" y="18463"/>
                  </a:lnTo>
                  <a:lnTo>
                    <a:pt x="1419187" y="39666"/>
                  </a:lnTo>
                  <a:lnTo>
                    <a:pt x="1412956" y="67181"/>
                  </a:lnTo>
                  <a:lnTo>
                    <a:pt x="1417135" y="89047"/>
                  </a:lnTo>
                  <a:lnTo>
                    <a:pt x="1429137" y="106140"/>
                  </a:lnTo>
                  <a:lnTo>
                    <a:pt x="1448157" y="118861"/>
                  </a:lnTo>
                  <a:lnTo>
                    <a:pt x="1473388" y="127613"/>
                  </a:lnTo>
                  <a:lnTo>
                    <a:pt x="1497622" y="133442"/>
                  </a:lnTo>
                  <a:lnTo>
                    <a:pt x="1513790" y="138240"/>
                  </a:lnTo>
                  <a:lnTo>
                    <a:pt x="1525730" y="144102"/>
                  </a:lnTo>
                  <a:lnTo>
                    <a:pt x="1533126" y="151690"/>
                  </a:lnTo>
                  <a:lnTo>
                    <a:pt x="1535661" y="161664"/>
                  </a:lnTo>
                  <a:lnTo>
                    <a:pt x="1532838" y="173015"/>
                  </a:lnTo>
                  <a:lnTo>
                    <a:pt x="1524809" y="181834"/>
                  </a:lnTo>
                  <a:lnTo>
                    <a:pt x="1512237" y="187547"/>
                  </a:lnTo>
                  <a:lnTo>
                    <a:pt x="1495782" y="189580"/>
                  </a:lnTo>
                  <a:lnTo>
                    <a:pt x="1576141" y="189580"/>
                  </a:lnTo>
                  <a:lnTo>
                    <a:pt x="1576418" y="189235"/>
                  </a:lnTo>
                  <a:lnTo>
                    <a:pt x="1582289" y="161664"/>
                  </a:lnTo>
                  <a:lnTo>
                    <a:pt x="1577173" y="137137"/>
                  </a:lnTo>
                  <a:lnTo>
                    <a:pt x="1563212" y="118564"/>
                  </a:lnTo>
                  <a:lnTo>
                    <a:pt x="1542149" y="105282"/>
                  </a:lnTo>
                  <a:lnTo>
                    <a:pt x="1515722" y="96630"/>
                  </a:lnTo>
                  <a:lnTo>
                    <a:pt x="1495782" y="91722"/>
                  </a:lnTo>
                  <a:lnTo>
                    <a:pt x="1482112" y="87861"/>
                  </a:lnTo>
                  <a:lnTo>
                    <a:pt x="1470742" y="82347"/>
                  </a:lnTo>
                  <a:lnTo>
                    <a:pt x="1462996" y="74618"/>
                  </a:lnTo>
                  <a:lnTo>
                    <a:pt x="1460197" y="64113"/>
                  </a:lnTo>
                  <a:lnTo>
                    <a:pt x="1462687" y="53923"/>
                  </a:lnTo>
                  <a:lnTo>
                    <a:pt x="1469764" y="45861"/>
                  </a:lnTo>
                  <a:lnTo>
                    <a:pt x="1481184" y="40559"/>
                  </a:lnTo>
                  <a:lnTo>
                    <a:pt x="1496702" y="38652"/>
                  </a:lnTo>
                  <a:lnTo>
                    <a:pt x="1572288" y="38652"/>
                  </a:lnTo>
                  <a:lnTo>
                    <a:pt x="1556349" y="18559"/>
                  </a:lnTo>
                  <a:lnTo>
                    <a:pt x="1530540" y="4879"/>
                  </a:lnTo>
                  <a:lnTo>
                    <a:pt x="1497009" y="0"/>
                  </a:lnTo>
                  <a:close/>
                </a:path>
                <a:path w="1582420" h="228600">
                  <a:moveTo>
                    <a:pt x="1572288" y="38652"/>
                  </a:moveTo>
                  <a:lnTo>
                    <a:pt x="1496702" y="38652"/>
                  </a:lnTo>
                  <a:lnTo>
                    <a:pt x="1511947" y="40533"/>
                  </a:lnTo>
                  <a:lnTo>
                    <a:pt x="1523640" y="45995"/>
                  </a:lnTo>
                  <a:lnTo>
                    <a:pt x="1531450" y="54764"/>
                  </a:lnTo>
                  <a:lnTo>
                    <a:pt x="1535048" y="66567"/>
                  </a:lnTo>
                  <a:lnTo>
                    <a:pt x="1579222" y="66567"/>
                  </a:lnTo>
                  <a:lnTo>
                    <a:pt x="1573041" y="39601"/>
                  </a:lnTo>
                  <a:lnTo>
                    <a:pt x="1572288" y="38652"/>
                  </a:lnTo>
                  <a:close/>
                </a:path>
              </a:pathLst>
            </a:custGeom>
            <a:solidFill>
              <a:srgbClr val="0A7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9">
              <a:extLst>
                <a:ext uri="{FF2B5EF4-FFF2-40B4-BE49-F238E27FC236}">
                  <a16:creationId xmlns:a16="http://schemas.microsoft.com/office/drawing/2014/main" id="{F2C00106-BF26-EF6A-951A-152A973601A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12401" y="1516785"/>
              <a:ext cx="3112664" cy="244327"/>
            </a:xfrm>
            <a:prstGeom prst="rect">
              <a:avLst/>
            </a:prstGeom>
          </p:spPr>
        </p:pic>
        <p:pic>
          <p:nvPicPr>
            <p:cNvPr id="26" name="object 10">
              <a:extLst>
                <a:ext uri="{FF2B5EF4-FFF2-40B4-BE49-F238E27FC236}">
                  <a16:creationId xmlns:a16="http://schemas.microsoft.com/office/drawing/2014/main" id="{F5908CA6-35E0-77E8-D13D-ACDDF59FBCB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94071" y="2168332"/>
              <a:ext cx="8017180" cy="183649"/>
            </a:xfrm>
            <a:prstGeom prst="rect">
              <a:avLst/>
            </a:prstGeom>
          </p:spPr>
        </p:pic>
        <p:pic>
          <p:nvPicPr>
            <p:cNvPr id="27" name="object 11">
              <a:extLst>
                <a:ext uri="{FF2B5EF4-FFF2-40B4-BE49-F238E27FC236}">
                  <a16:creationId xmlns:a16="http://schemas.microsoft.com/office/drawing/2014/main" id="{81565713-D633-6FBF-C4D7-AC7987C93F3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63313" y="2542339"/>
              <a:ext cx="7259882" cy="282223"/>
            </a:xfrm>
            <a:prstGeom prst="rect">
              <a:avLst/>
            </a:prstGeom>
          </p:spPr>
        </p:pic>
        <p:sp>
          <p:nvSpPr>
            <p:cNvPr id="28" name="object 12">
              <a:extLst>
                <a:ext uri="{FF2B5EF4-FFF2-40B4-BE49-F238E27FC236}">
                  <a16:creationId xmlns:a16="http://schemas.microsoft.com/office/drawing/2014/main" id="{4CF5FE84-6BBF-2D4B-4646-4F94976A33C5}"/>
                </a:ext>
              </a:extLst>
            </p:cNvPr>
            <p:cNvSpPr/>
            <p:nvPr/>
          </p:nvSpPr>
          <p:spPr>
            <a:xfrm>
              <a:off x="11523205" y="3249466"/>
              <a:ext cx="1780539" cy="1146810"/>
            </a:xfrm>
            <a:custGeom>
              <a:avLst/>
              <a:gdLst/>
              <a:ahLst/>
              <a:cxnLst/>
              <a:rect l="l" t="t" r="r" b="b"/>
              <a:pathLst>
                <a:path w="1780540" h="1146810">
                  <a:moveTo>
                    <a:pt x="188468" y="6248"/>
                  </a:moveTo>
                  <a:lnTo>
                    <a:pt x="182219" y="0"/>
                  </a:lnTo>
                  <a:lnTo>
                    <a:pt x="69075" y="0"/>
                  </a:lnTo>
                  <a:lnTo>
                    <a:pt x="62826" y="6248"/>
                  </a:lnTo>
                  <a:lnTo>
                    <a:pt x="62826" y="25984"/>
                  </a:lnTo>
                  <a:lnTo>
                    <a:pt x="63969" y="29019"/>
                  </a:lnTo>
                  <a:lnTo>
                    <a:pt x="65887" y="31419"/>
                  </a:lnTo>
                  <a:lnTo>
                    <a:pt x="68440" y="34607"/>
                  </a:lnTo>
                  <a:lnTo>
                    <a:pt x="72377" y="36652"/>
                  </a:lnTo>
                  <a:lnTo>
                    <a:pt x="178917" y="36652"/>
                  </a:lnTo>
                  <a:lnTo>
                    <a:pt x="182854" y="34607"/>
                  </a:lnTo>
                  <a:lnTo>
                    <a:pt x="187325" y="29019"/>
                  </a:lnTo>
                  <a:lnTo>
                    <a:pt x="188468" y="25984"/>
                  </a:lnTo>
                  <a:lnTo>
                    <a:pt x="188468" y="6248"/>
                  </a:lnTo>
                  <a:close/>
                </a:path>
                <a:path w="1780540" h="1146810">
                  <a:moveTo>
                    <a:pt x="251548" y="1041476"/>
                  </a:moveTo>
                  <a:lnTo>
                    <a:pt x="218084" y="1019225"/>
                  </a:lnTo>
                  <a:lnTo>
                    <a:pt x="207784" y="986459"/>
                  </a:lnTo>
                  <a:lnTo>
                    <a:pt x="207784" y="968667"/>
                  </a:lnTo>
                  <a:lnTo>
                    <a:pt x="180581" y="968667"/>
                  </a:lnTo>
                  <a:lnTo>
                    <a:pt x="180581" y="986459"/>
                  </a:lnTo>
                  <a:lnTo>
                    <a:pt x="177952" y="1004125"/>
                  </a:lnTo>
                  <a:lnTo>
                    <a:pt x="169837" y="1020572"/>
                  </a:lnTo>
                  <a:lnTo>
                    <a:pt x="155905" y="1034453"/>
                  </a:lnTo>
                  <a:lnTo>
                    <a:pt x="135788" y="1044333"/>
                  </a:lnTo>
                  <a:lnTo>
                    <a:pt x="148882" y="1064793"/>
                  </a:lnTo>
                  <a:lnTo>
                    <a:pt x="164033" y="1058151"/>
                  </a:lnTo>
                  <a:lnTo>
                    <a:pt x="176644" y="1049070"/>
                  </a:lnTo>
                  <a:lnTo>
                    <a:pt x="186728" y="1037869"/>
                  </a:lnTo>
                  <a:lnTo>
                    <a:pt x="194284" y="1024915"/>
                  </a:lnTo>
                  <a:lnTo>
                    <a:pt x="201701" y="1036904"/>
                  </a:lnTo>
                  <a:lnTo>
                    <a:pt x="211531" y="1047254"/>
                  </a:lnTo>
                  <a:lnTo>
                    <a:pt x="223786" y="1055687"/>
                  </a:lnTo>
                  <a:lnTo>
                    <a:pt x="238455" y="1061923"/>
                  </a:lnTo>
                  <a:lnTo>
                    <a:pt x="251548" y="1041476"/>
                  </a:lnTo>
                  <a:close/>
                </a:path>
                <a:path w="1780540" h="1146810">
                  <a:moveTo>
                    <a:pt x="258279" y="642213"/>
                  </a:moveTo>
                  <a:lnTo>
                    <a:pt x="258216" y="358914"/>
                  </a:lnTo>
                  <a:lnTo>
                    <a:pt x="252336" y="315315"/>
                  </a:lnTo>
                  <a:lnTo>
                    <a:pt x="235280" y="273888"/>
                  </a:lnTo>
                  <a:lnTo>
                    <a:pt x="211467" y="232206"/>
                  </a:lnTo>
                  <a:lnTo>
                    <a:pt x="201523" y="211823"/>
                  </a:lnTo>
                  <a:lnTo>
                    <a:pt x="194322" y="190411"/>
                  </a:lnTo>
                  <a:lnTo>
                    <a:pt x="189941" y="168249"/>
                  </a:lnTo>
                  <a:lnTo>
                    <a:pt x="188468" y="145618"/>
                  </a:lnTo>
                  <a:lnTo>
                    <a:pt x="188468" y="69811"/>
                  </a:lnTo>
                  <a:lnTo>
                    <a:pt x="62826" y="69811"/>
                  </a:lnTo>
                  <a:lnTo>
                    <a:pt x="62826" y="149720"/>
                  </a:lnTo>
                  <a:lnTo>
                    <a:pt x="61595" y="170434"/>
                  </a:lnTo>
                  <a:lnTo>
                    <a:pt x="57924" y="190779"/>
                  </a:lnTo>
                  <a:lnTo>
                    <a:pt x="51879" y="210553"/>
                  </a:lnTo>
                  <a:lnTo>
                    <a:pt x="43497" y="229539"/>
                  </a:lnTo>
                  <a:lnTo>
                    <a:pt x="19316" y="276555"/>
                  </a:lnTo>
                  <a:lnTo>
                    <a:pt x="10947" y="295541"/>
                  </a:lnTo>
                  <a:lnTo>
                    <a:pt x="4876" y="315391"/>
                  </a:lnTo>
                  <a:lnTo>
                    <a:pt x="1231" y="335661"/>
                  </a:lnTo>
                  <a:lnTo>
                    <a:pt x="0" y="356374"/>
                  </a:lnTo>
                  <a:lnTo>
                    <a:pt x="0" y="642213"/>
                  </a:lnTo>
                  <a:lnTo>
                    <a:pt x="4940" y="666673"/>
                  </a:lnTo>
                  <a:lnTo>
                    <a:pt x="18402" y="686638"/>
                  </a:lnTo>
                  <a:lnTo>
                    <a:pt x="38366" y="700100"/>
                  </a:lnTo>
                  <a:lnTo>
                    <a:pt x="62826" y="705040"/>
                  </a:lnTo>
                  <a:lnTo>
                    <a:pt x="195453" y="705040"/>
                  </a:lnTo>
                  <a:lnTo>
                    <a:pt x="219913" y="700100"/>
                  </a:lnTo>
                  <a:lnTo>
                    <a:pt x="239877" y="686638"/>
                  </a:lnTo>
                  <a:lnTo>
                    <a:pt x="253339" y="666673"/>
                  </a:lnTo>
                  <a:lnTo>
                    <a:pt x="258279" y="642213"/>
                  </a:lnTo>
                  <a:close/>
                </a:path>
                <a:path w="1780540" h="1146810">
                  <a:moveTo>
                    <a:pt x="292239" y="1079106"/>
                  </a:moveTo>
                  <a:lnTo>
                    <a:pt x="164223" y="1079106"/>
                  </a:lnTo>
                  <a:lnTo>
                    <a:pt x="164223" y="1099959"/>
                  </a:lnTo>
                  <a:lnTo>
                    <a:pt x="266065" y="1099959"/>
                  </a:lnTo>
                  <a:lnTo>
                    <a:pt x="266065" y="1146187"/>
                  </a:lnTo>
                  <a:lnTo>
                    <a:pt x="292239" y="1146187"/>
                  </a:lnTo>
                  <a:lnTo>
                    <a:pt x="292239" y="1079106"/>
                  </a:lnTo>
                  <a:close/>
                </a:path>
                <a:path w="1780540" h="1146810">
                  <a:moveTo>
                    <a:pt x="292239" y="960081"/>
                  </a:moveTo>
                  <a:lnTo>
                    <a:pt x="266065" y="960081"/>
                  </a:lnTo>
                  <a:lnTo>
                    <a:pt x="266065" y="1071130"/>
                  </a:lnTo>
                  <a:lnTo>
                    <a:pt x="292239" y="1071130"/>
                  </a:lnTo>
                  <a:lnTo>
                    <a:pt x="292239" y="960081"/>
                  </a:lnTo>
                  <a:close/>
                </a:path>
                <a:path w="1780540" h="1146810">
                  <a:moveTo>
                    <a:pt x="472008" y="965200"/>
                  </a:moveTo>
                  <a:lnTo>
                    <a:pt x="421487" y="965200"/>
                  </a:lnTo>
                  <a:lnTo>
                    <a:pt x="421487" y="986053"/>
                  </a:lnTo>
                  <a:lnTo>
                    <a:pt x="421487" y="1014476"/>
                  </a:lnTo>
                  <a:lnTo>
                    <a:pt x="382638" y="1014476"/>
                  </a:lnTo>
                  <a:lnTo>
                    <a:pt x="382638" y="986053"/>
                  </a:lnTo>
                  <a:lnTo>
                    <a:pt x="421487" y="986053"/>
                  </a:lnTo>
                  <a:lnTo>
                    <a:pt x="421487" y="965200"/>
                  </a:lnTo>
                  <a:lnTo>
                    <a:pt x="332320" y="965200"/>
                  </a:lnTo>
                  <a:lnTo>
                    <a:pt x="332320" y="986053"/>
                  </a:lnTo>
                  <a:lnTo>
                    <a:pt x="356463" y="986053"/>
                  </a:lnTo>
                  <a:lnTo>
                    <a:pt x="356463" y="1014476"/>
                  </a:lnTo>
                  <a:lnTo>
                    <a:pt x="333552" y="1014476"/>
                  </a:lnTo>
                  <a:lnTo>
                    <a:pt x="333552" y="1035342"/>
                  </a:lnTo>
                  <a:lnTo>
                    <a:pt x="470776" y="1035342"/>
                  </a:lnTo>
                  <a:lnTo>
                    <a:pt x="470776" y="1014476"/>
                  </a:lnTo>
                  <a:lnTo>
                    <a:pt x="447675" y="1014476"/>
                  </a:lnTo>
                  <a:lnTo>
                    <a:pt x="447675" y="986053"/>
                  </a:lnTo>
                  <a:lnTo>
                    <a:pt x="472008" y="986053"/>
                  </a:lnTo>
                  <a:lnTo>
                    <a:pt x="472008" y="965200"/>
                  </a:lnTo>
                  <a:close/>
                </a:path>
                <a:path w="1780540" h="1146810">
                  <a:moveTo>
                    <a:pt x="487133" y="1047203"/>
                  </a:moveTo>
                  <a:lnTo>
                    <a:pt x="317398" y="1047203"/>
                  </a:lnTo>
                  <a:lnTo>
                    <a:pt x="317398" y="1067854"/>
                  </a:lnTo>
                  <a:lnTo>
                    <a:pt x="389178" y="1067854"/>
                  </a:lnTo>
                  <a:lnTo>
                    <a:pt x="389178" y="1083805"/>
                  </a:lnTo>
                  <a:lnTo>
                    <a:pt x="337032" y="1083805"/>
                  </a:lnTo>
                  <a:lnTo>
                    <a:pt x="337032" y="1144143"/>
                  </a:lnTo>
                  <a:lnTo>
                    <a:pt x="466890" y="1144143"/>
                  </a:lnTo>
                  <a:lnTo>
                    <a:pt x="466890" y="1123276"/>
                  </a:lnTo>
                  <a:lnTo>
                    <a:pt x="466890" y="1104061"/>
                  </a:lnTo>
                  <a:lnTo>
                    <a:pt x="466890" y="1083805"/>
                  </a:lnTo>
                  <a:lnTo>
                    <a:pt x="441325" y="1083805"/>
                  </a:lnTo>
                  <a:lnTo>
                    <a:pt x="441325" y="1104061"/>
                  </a:lnTo>
                  <a:lnTo>
                    <a:pt x="441325" y="1123276"/>
                  </a:lnTo>
                  <a:lnTo>
                    <a:pt x="362800" y="1123276"/>
                  </a:lnTo>
                  <a:lnTo>
                    <a:pt x="362800" y="1104061"/>
                  </a:lnTo>
                  <a:lnTo>
                    <a:pt x="441325" y="1104061"/>
                  </a:lnTo>
                  <a:lnTo>
                    <a:pt x="441325" y="1083805"/>
                  </a:lnTo>
                  <a:lnTo>
                    <a:pt x="415150" y="1083805"/>
                  </a:lnTo>
                  <a:lnTo>
                    <a:pt x="415150" y="1067854"/>
                  </a:lnTo>
                  <a:lnTo>
                    <a:pt x="487133" y="1067854"/>
                  </a:lnTo>
                  <a:lnTo>
                    <a:pt x="487133" y="1047203"/>
                  </a:lnTo>
                  <a:close/>
                </a:path>
                <a:path w="1780540" h="1146810">
                  <a:moveTo>
                    <a:pt x="581685" y="394500"/>
                  </a:moveTo>
                  <a:lnTo>
                    <a:pt x="551459" y="377050"/>
                  </a:lnTo>
                  <a:lnTo>
                    <a:pt x="470865" y="516661"/>
                  </a:lnTo>
                  <a:lnTo>
                    <a:pt x="511162" y="516661"/>
                  </a:lnTo>
                  <a:lnTo>
                    <a:pt x="581685" y="394500"/>
                  </a:lnTo>
                  <a:close/>
                </a:path>
                <a:path w="1780540" h="1146810">
                  <a:moveTo>
                    <a:pt x="596836" y="118668"/>
                  </a:moveTo>
                  <a:lnTo>
                    <a:pt x="553212" y="144119"/>
                  </a:lnTo>
                  <a:lnTo>
                    <a:pt x="509574" y="118668"/>
                  </a:lnTo>
                  <a:lnTo>
                    <a:pt x="465950" y="144119"/>
                  </a:lnTo>
                  <a:lnTo>
                    <a:pt x="422325" y="118668"/>
                  </a:lnTo>
                  <a:lnTo>
                    <a:pt x="378688" y="144119"/>
                  </a:lnTo>
                  <a:lnTo>
                    <a:pt x="335064" y="118668"/>
                  </a:lnTo>
                  <a:lnTo>
                    <a:pt x="291439" y="144119"/>
                  </a:lnTo>
                  <a:lnTo>
                    <a:pt x="247802" y="118668"/>
                  </a:lnTo>
                  <a:lnTo>
                    <a:pt x="247802" y="218414"/>
                  </a:lnTo>
                  <a:lnTo>
                    <a:pt x="268617" y="254838"/>
                  </a:lnTo>
                  <a:lnTo>
                    <a:pt x="289534" y="305828"/>
                  </a:lnTo>
                  <a:lnTo>
                    <a:pt x="296570" y="358914"/>
                  </a:lnTo>
                  <a:lnTo>
                    <a:pt x="296672" y="492226"/>
                  </a:lnTo>
                  <a:lnTo>
                    <a:pt x="440626" y="492226"/>
                  </a:lnTo>
                  <a:lnTo>
                    <a:pt x="537413" y="324599"/>
                  </a:lnTo>
                  <a:lnTo>
                    <a:pt x="596836" y="358914"/>
                  </a:lnTo>
                  <a:lnTo>
                    <a:pt x="596836" y="324599"/>
                  </a:lnTo>
                  <a:lnTo>
                    <a:pt x="596836" y="144119"/>
                  </a:lnTo>
                  <a:lnTo>
                    <a:pt x="596836" y="118668"/>
                  </a:lnTo>
                  <a:close/>
                </a:path>
                <a:path w="1780540" h="1146810">
                  <a:moveTo>
                    <a:pt x="627037" y="420674"/>
                  </a:moveTo>
                  <a:lnTo>
                    <a:pt x="596798" y="403225"/>
                  </a:lnTo>
                  <a:lnTo>
                    <a:pt x="531317" y="516661"/>
                  </a:lnTo>
                  <a:lnTo>
                    <a:pt x="571614" y="516661"/>
                  </a:lnTo>
                  <a:lnTo>
                    <a:pt x="627037" y="420674"/>
                  </a:lnTo>
                  <a:close/>
                </a:path>
                <a:path w="1780540" h="1146810">
                  <a:moveTo>
                    <a:pt x="628256" y="530618"/>
                  </a:moveTo>
                  <a:lnTo>
                    <a:pt x="296672" y="530618"/>
                  </a:lnTo>
                  <a:lnTo>
                    <a:pt x="296672" y="532358"/>
                  </a:lnTo>
                  <a:lnTo>
                    <a:pt x="306285" y="588124"/>
                  </a:lnTo>
                  <a:lnTo>
                    <a:pt x="323710" y="623138"/>
                  </a:lnTo>
                  <a:lnTo>
                    <a:pt x="360807" y="663333"/>
                  </a:lnTo>
                  <a:lnTo>
                    <a:pt x="425323" y="693978"/>
                  </a:lnTo>
                  <a:lnTo>
                    <a:pt x="462457" y="698157"/>
                  </a:lnTo>
                  <a:lnTo>
                    <a:pt x="499605" y="693978"/>
                  </a:lnTo>
                  <a:lnTo>
                    <a:pt x="564121" y="663333"/>
                  </a:lnTo>
                  <a:lnTo>
                    <a:pt x="592150" y="635736"/>
                  </a:lnTo>
                  <a:lnTo>
                    <a:pt x="613473" y="600875"/>
                  </a:lnTo>
                  <a:lnTo>
                    <a:pt x="625944" y="560082"/>
                  </a:lnTo>
                  <a:lnTo>
                    <a:pt x="628256" y="532358"/>
                  </a:lnTo>
                  <a:lnTo>
                    <a:pt x="628256" y="530618"/>
                  </a:lnTo>
                  <a:close/>
                </a:path>
                <a:path w="1780540" h="1146810">
                  <a:moveTo>
                    <a:pt x="1328572" y="415264"/>
                  </a:moveTo>
                  <a:lnTo>
                    <a:pt x="1312646" y="374929"/>
                  </a:lnTo>
                  <a:lnTo>
                    <a:pt x="1274178" y="358228"/>
                  </a:lnTo>
                  <a:lnTo>
                    <a:pt x="1253007" y="362712"/>
                  </a:lnTo>
                  <a:lnTo>
                    <a:pt x="1235722" y="374929"/>
                  </a:lnTo>
                  <a:lnTo>
                    <a:pt x="1224064" y="393065"/>
                  </a:lnTo>
                  <a:lnTo>
                    <a:pt x="1219784" y="415264"/>
                  </a:lnTo>
                  <a:lnTo>
                    <a:pt x="1224064" y="437464"/>
                  </a:lnTo>
                  <a:lnTo>
                    <a:pt x="1235722" y="455587"/>
                  </a:lnTo>
                  <a:lnTo>
                    <a:pt x="1253007" y="467804"/>
                  </a:lnTo>
                  <a:lnTo>
                    <a:pt x="1274178" y="472287"/>
                  </a:lnTo>
                  <a:lnTo>
                    <a:pt x="1295349" y="467804"/>
                  </a:lnTo>
                  <a:lnTo>
                    <a:pt x="1312646" y="455587"/>
                  </a:lnTo>
                  <a:lnTo>
                    <a:pt x="1320241" y="443776"/>
                  </a:lnTo>
                  <a:lnTo>
                    <a:pt x="1324305" y="437464"/>
                  </a:lnTo>
                  <a:lnTo>
                    <a:pt x="1328572" y="415264"/>
                  </a:lnTo>
                  <a:close/>
                </a:path>
                <a:path w="1780540" h="1146810">
                  <a:moveTo>
                    <a:pt x="1328572" y="187134"/>
                  </a:moveTo>
                  <a:lnTo>
                    <a:pt x="1324305" y="164934"/>
                  </a:lnTo>
                  <a:lnTo>
                    <a:pt x="1320241" y="158623"/>
                  </a:lnTo>
                  <a:lnTo>
                    <a:pt x="1312646" y="146812"/>
                  </a:lnTo>
                  <a:lnTo>
                    <a:pt x="1295349" y="134594"/>
                  </a:lnTo>
                  <a:lnTo>
                    <a:pt x="1274178" y="130111"/>
                  </a:lnTo>
                  <a:lnTo>
                    <a:pt x="1253007" y="134594"/>
                  </a:lnTo>
                  <a:lnTo>
                    <a:pt x="1235722" y="146812"/>
                  </a:lnTo>
                  <a:lnTo>
                    <a:pt x="1224064" y="164934"/>
                  </a:lnTo>
                  <a:lnTo>
                    <a:pt x="1219784" y="187134"/>
                  </a:lnTo>
                  <a:lnTo>
                    <a:pt x="1224064" y="209334"/>
                  </a:lnTo>
                  <a:lnTo>
                    <a:pt x="1235722" y="227469"/>
                  </a:lnTo>
                  <a:lnTo>
                    <a:pt x="1253007" y="239687"/>
                  </a:lnTo>
                  <a:lnTo>
                    <a:pt x="1274178" y="244170"/>
                  </a:lnTo>
                  <a:lnTo>
                    <a:pt x="1295349" y="239687"/>
                  </a:lnTo>
                  <a:lnTo>
                    <a:pt x="1312646" y="227469"/>
                  </a:lnTo>
                  <a:lnTo>
                    <a:pt x="1320241" y="215658"/>
                  </a:lnTo>
                  <a:lnTo>
                    <a:pt x="1324305" y="209334"/>
                  </a:lnTo>
                  <a:lnTo>
                    <a:pt x="1328572" y="187134"/>
                  </a:lnTo>
                  <a:close/>
                </a:path>
                <a:path w="1780540" h="1146810">
                  <a:moveTo>
                    <a:pt x="1383919" y="1087691"/>
                  </a:moveTo>
                  <a:lnTo>
                    <a:pt x="1366672" y="1073340"/>
                  </a:lnTo>
                  <a:lnTo>
                    <a:pt x="1358861" y="1060500"/>
                  </a:lnTo>
                  <a:lnTo>
                    <a:pt x="1355267" y="1054595"/>
                  </a:lnTo>
                  <a:lnTo>
                    <a:pt x="1348981" y="1032967"/>
                  </a:lnTo>
                  <a:lnTo>
                    <a:pt x="1347101" y="1009980"/>
                  </a:lnTo>
                  <a:lnTo>
                    <a:pt x="1347101" y="999959"/>
                  </a:lnTo>
                  <a:lnTo>
                    <a:pt x="1375321" y="999959"/>
                  </a:lnTo>
                  <a:lnTo>
                    <a:pt x="1375321" y="979106"/>
                  </a:lnTo>
                  <a:lnTo>
                    <a:pt x="1291475" y="979106"/>
                  </a:lnTo>
                  <a:lnTo>
                    <a:pt x="1291475" y="999959"/>
                  </a:lnTo>
                  <a:lnTo>
                    <a:pt x="1321943" y="999959"/>
                  </a:lnTo>
                  <a:lnTo>
                    <a:pt x="1321943" y="1009980"/>
                  </a:lnTo>
                  <a:lnTo>
                    <a:pt x="1319923" y="1033716"/>
                  </a:lnTo>
                  <a:lnTo>
                    <a:pt x="1313408" y="1056411"/>
                  </a:lnTo>
                  <a:lnTo>
                    <a:pt x="1301762" y="1076325"/>
                  </a:lnTo>
                  <a:lnTo>
                    <a:pt x="1284312" y="1091780"/>
                  </a:lnTo>
                  <a:lnTo>
                    <a:pt x="1300060" y="1111008"/>
                  </a:lnTo>
                  <a:lnTo>
                    <a:pt x="1311795" y="1101763"/>
                  </a:lnTo>
                  <a:lnTo>
                    <a:pt x="1321422" y="1089964"/>
                  </a:lnTo>
                  <a:lnTo>
                    <a:pt x="1329042" y="1076071"/>
                  </a:lnTo>
                  <a:lnTo>
                    <a:pt x="1334731" y="1060500"/>
                  </a:lnTo>
                  <a:lnTo>
                    <a:pt x="1340345" y="1074826"/>
                  </a:lnTo>
                  <a:lnTo>
                    <a:pt x="1347774" y="1087539"/>
                  </a:lnTo>
                  <a:lnTo>
                    <a:pt x="1357147" y="1098346"/>
                  </a:lnTo>
                  <a:lnTo>
                    <a:pt x="1368577" y="1106919"/>
                  </a:lnTo>
                  <a:lnTo>
                    <a:pt x="1383919" y="1087691"/>
                  </a:lnTo>
                  <a:close/>
                </a:path>
                <a:path w="1780540" h="1146810">
                  <a:moveTo>
                    <a:pt x="1411109" y="963142"/>
                  </a:moveTo>
                  <a:lnTo>
                    <a:pt x="1386573" y="963142"/>
                  </a:lnTo>
                  <a:lnTo>
                    <a:pt x="1386573" y="1023886"/>
                  </a:lnTo>
                  <a:lnTo>
                    <a:pt x="1362036" y="1023886"/>
                  </a:lnTo>
                  <a:lnTo>
                    <a:pt x="1362036" y="1044956"/>
                  </a:lnTo>
                  <a:lnTo>
                    <a:pt x="1386573" y="1044956"/>
                  </a:lnTo>
                  <a:lnTo>
                    <a:pt x="1386573" y="1137589"/>
                  </a:lnTo>
                  <a:lnTo>
                    <a:pt x="1411109" y="1137589"/>
                  </a:lnTo>
                  <a:lnTo>
                    <a:pt x="1411109" y="963142"/>
                  </a:lnTo>
                  <a:close/>
                </a:path>
                <a:path w="1780540" h="1146810">
                  <a:moveTo>
                    <a:pt x="1449146" y="960081"/>
                  </a:moveTo>
                  <a:lnTo>
                    <a:pt x="1424406" y="960081"/>
                  </a:lnTo>
                  <a:lnTo>
                    <a:pt x="1424406" y="1146187"/>
                  </a:lnTo>
                  <a:lnTo>
                    <a:pt x="1449146" y="1146187"/>
                  </a:lnTo>
                  <a:lnTo>
                    <a:pt x="1449146" y="960081"/>
                  </a:lnTo>
                  <a:close/>
                </a:path>
                <a:path w="1780540" h="1146810">
                  <a:moveTo>
                    <a:pt x="1588008" y="1086053"/>
                  </a:moveTo>
                  <a:lnTo>
                    <a:pt x="1567561" y="1073048"/>
                  </a:lnTo>
                  <a:lnTo>
                    <a:pt x="1554060" y="1056195"/>
                  </a:lnTo>
                  <a:lnTo>
                    <a:pt x="1552968" y="1054836"/>
                  </a:lnTo>
                  <a:lnTo>
                    <a:pt x="1544243" y="1033411"/>
                  </a:lnTo>
                  <a:lnTo>
                    <a:pt x="1541386" y="1010805"/>
                  </a:lnTo>
                  <a:lnTo>
                    <a:pt x="1541386" y="999350"/>
                  </a:lnTo>
                  <a:lnTo>
                    <a:pt x="1580248" y="999350"/>
                  </a:lnTo>
                  <a:lnTo>
                    <a:pt x="1580248" y="978077"/>
                  </a:lnTo>
                  <a:lnTo>
                    <a:pt x="1475130" y="978077"/>
                  </a:lnTo>
                  <a:lnTo>
                    <a:pt x="1475130" y="999350"/>
                  </a:lnTo>
                  <a:lnTo>
                    <a:pt x="1514589" y="999350"/>
                  </a:lnTo>
                  <a:lnTo>
                    <a:pt x="1514589" y="1010805"/>
                  </a:lnTo>
                  <a:lnTo>
                    <a:pt x="1511617" y="1034605"/>
                  </a:lnTo>
                  <a:lnTo>
                    <a:pt x="1502752" y="1057313"/>
                  </a:lnTo>
                  <a:lnTo>
                    <a:pt x="1488109" y="1076706"/>
                  </a:lnTo>
                  <a:lnTo>
                    <a:pt x="1467764" y="1090561"/>
                  </a:lnTo>
                  <a:lnTo>
                    <a:pt x="1482686" y="1111211"/>
                  </a:lnTo>
                  <a:lnTo>
                    <a:pt x="1497939" y="1101788"/>
                  </a:lnTo>
                  <a:lnTo>
                    <a:pt x="1510690" y="1089075"/>
                  </a:lnTo>
                  <a:lnTo>
                    <a:pt x="1520901" y="1073683"/>
                  </a:lnTo>
                  <a:lnTo>
                    <a:pt x="1528495" y="1056195"/>
                  </a:lnTo>
                  <a:lnTo>
                    <a:pt x="1536052" y="1072248"/>
                  </a:lnTo>
                  <a:lnTo>
                    <a:pt x="1546136" y="1086307"/>
                  </a:lnTo>
                  <a:lnTo>
                    <a:pt x="1558759" y="1097889"/>
                  </a:lnTo>
                  <a:lnTo>
                    <a:pt x="1573898" y="1106512"/>
                  </a:lnTo>
                  <a:lnTo>
                    <a:pt x="1588008" y="1086053"/>
                  </a:lnTo>
                  <a:close/>
                </a:path>
                <a:path w="1780540" h="1146810">
                  <a:moveTo>
                    <a:pt x="1625028" y="960081"/>
                  </a:moveTo>
                  <a:lnTo>
                    <a:pt x="1598650" y="960081"/>
                  </a:lnTo>
                  <a:lnTo>
                    <a:pt x="1598650" y="1146187"/>
                  </a:lnTo>
                  <a:lnTo>
                    <a:pt x="1625028" y="1146187"/>
                  </a:lnTo>
                  <a:lnTo>
                    <a:pt x="1625028" y="960081"/>
                  </a:lnTo>
                  <a:close/>
                </a:path>
                <a:path w="1780540" h="1146810">
                  <a:moveTo>
                    <a:pt x="1780044" y="187134"/>
                  </a:moveTo>
                  <a:lnTo>
                    <a:pt x="1770430" y="137185"/>
                  </a:lnTo>
                  <a:lnTo>
                    <a:pt x="1744205" y="96405"/>
                  </a:lnTo>
                  <a:lnTo>
                    <a:pt x="1731378" y="87337"/>
                  </a:lnTo>
                  <a:lnTo>
                    <a:pt x="1705305" y="68897"/>
                  </a:lnTo>
                  <a:lnTo>
                    <a:pt x="1657667" y="58813"/>
                  </a:lnTo>
                  <a:lnTo>
                    <a:pt x="1369377" y="58813"/>
                  </a:lnTo>
                  <a:lnTo>
                    <a:pt x="1369377" y="187134"/>
                  </a:lnTo>
                  <a:lnTo>
                    <a:pt x="1361897" y="225983"/>
                  </a:lnTo>
                  <a:lnTo>
                    <a:pt x="1341488" y="257708"/>
                  </a:lnTo>
                  <a:lnTo>
                    <a:pt x="1311236" y="279095"/>
                  </a:lnTo>
                  <a:lnTo>
                    <a:pt x="1274178" y="286943"/>
                  </a:lnTo>
                  <a:lnTo>
                    <a:pt x="1237132" y="279095"/>
                  </a:lnTo>
                  <a:lnTo>
                    <a:pt x="1206868" y="257708"/>
                  </a:lnTo>
                  <a:lnTo>
                    <a:pt x="1186472" y="225983"/>
                  </a:lnTo>
                  <a:lnTo>
                    <a:pt x="1178991" y="187134"/>
                  </a:lnTo>
                  <a:lnTo>
                    <a:pt x="1186472" y="148285"/>
                  </a:lnTo>
                  <a:lnTo>
                    <a:pt x="1206868" y="116560"/>
                  </a:lnTo>
                  <a:lnTo>
                    <a:pt x="1237132" y="95173"/>
                  </a:lnTo>
                  <a:lnTo>
                    <a:pt x="1274178" y="87337"/>
                  </a:lnTo>
                  <a:lnTo>
                    <a:pt x="1311236" y="95173"/>
                  </a:lnTo>
                  <a:lnTo>
                    <a:pt x="1341488" y="116560"/>
                  </a:lnTo>
                  <a:lnTo>
                    <a:pt x="1361897" y="148285"/>
                  </a:lnTo>
                  <a:lnTo>
                    <a:pt x="1369377" y="187134"/>
                  </a:lnTo>
                  <a:lnTo>
                    <a:pt x="1369377" y="58813"/>
                  </a:lnTo>
                  <a:lnTo>
                    <a:pt x="1274178" y="58813"/>
                  </a:lnTo>
                  <a:lnTo>
                    <a:pt x="1226540" y="68897"/>
                  </a:lnTo>
                  <a:lnTo>
                    <a:pt x="1187640" y="96405"/>
                  </a:lnTo>
                  <a:lnTo>
                    <a:pt x="1161415" y="137185"/>
                  </a:lnTo>
                  <a:lnTo>
                    <a:pt x="1151801" y="187134"/>
                  </a:lnTo>
                  <a:lnTo>
                    <a:pt x="1156614" y="222910"/>
                  </a:lnTo>
                  <a:lnTo>
                    <a:pt x="1170165" y="254787"/>
                  </a:lnTo>
                  <a:lnTo>
                    <a:pt x="1191094" y="281355"/>
                  </a:lnTo>
                  <a:lnTo>
                    <a:pt x="1218057" y="301193"/>
                  </a:lnTo>
                  <a:lnTo>
                    <a:pt x="1191094" y="321043"/>
                  </a:lnTo>
                  <a:lnTo>
                    <a:pt x="1170165" y="347611"/>
                  </a:lnTo>
                  <a:lnTo>
                    <a:pt x="1156614" y="379488"/>
                  </a:lnTo>
                  <a:lnTo>
                    <a:pt x="1151801" y="415264"/>
                  </a:lnTo>
                  <a:lnTo>
                    <a:pt x="1161415" y="465213"/>
                  </a:lnTo>
                  <a:lnTo>
                    <a:pt x="1187640" y="505993"/>
                  </a:lnTo>
                  <a:lnTo>
                    <a:pt x="1226540" y="533501"/>
                  </a:lnTo>
                  <a:lnTo>
                    <a:pt x="1274178" y="543585"/>
                  </a:lnTo>
                  <a:lnTo>
                    <a:pt x="1397139" y="543585"/>
                  </a:lnTo>
                  <a:lnTo>
                    <a:pt x="1399120" y="536206"/>
                  </a:lnTo>
                  <a:lnTo>
                    <a:pt x="1401013" y="528993"/>
                  </a:lnTo>
                  <a:lnTo>
                    <a:pt x="1402791" y="521944"/>
                  </a:lnTo>
                  <a:lnTo>
                    <a:pt x="1404454" y="515061"/>
                  </a:lnTo>
                  <a:lnTo>
                    <a:pt x="1351114" y="515061"/>
                  </a:lnTo>
                  <a:lnTo>
                    <a:pt x="1369910" y="495211"/>
                  </a:lnTo>
                  <a:lnTo>
                    <a:pt x="1384236" y="471462"/>
                  </a:lnTo>
                  <a:lnTo>
                    <a:pt x="1393367" y="444550"/>
                  </a:lnTo>
                  <a:lnTo>
                    <a:pt x="1396568" y="415264"/>
                  </a:lnTo>
                  <a:lnTo>
                    <a:pt x="1393367" y="385965"/>
                  </a:lnTo>
                  <a:lnTo>
                    <a:pt x="1384236" y="359067"/>
                  </a:lnTo>
                  <a:lnTo>
                    <a:pt x="1369910" y="335305"/>
                  </a:lnTo>
                  <a:lnTo>
                    <a:pt x="1369377" y="334746"/>
                  </a:lnTo>
                  <a:lnTo>
                    <a:pt x="1369377" y="415264"/>
                  </a:lnTo>
                  <a:lnTo>
                    <a:pt x="1361897" y="454113"/>
                  </a:lnTo>
                  <a:lnTo>
                    <a:pt x="1341488" y="485838"/>
                  </a:lnTo>
                  <a:lnTo>
                    <a:pt x="1311236" y="507225"/>
                  </a:lnTo>
                  <a:lnTo>
                    <a:pt x="1274178" y="515061"/>
                  </a:lnTo>
                  <a:lnTo>
                    <a:pt x="1237132" y="507225"/>
                  </a:lnTo>
                  <a:lnTo>
                    <a:pt x="1206868" y="485838"/>
                  </a:lnTo>
                  <a:lnTo>
                    <a:pt x="1186472" y="454113"/>
                  </a:lnTo>
                  <a:lnTo>
                    <a:pt x="1178991" y="415264"/>
                  </a:lnTo>
                  <a:lnTo>
                    <a:pt x="1186472" y="376415"/>
                  </a:lnTo>
                  <a:lnTo>
                    <a:pt x="1206868" y="344690"/>
                  </a:lnTo>
                  <a:lnTo>
                    <a:pt x="1237132" y="323303"/>
                  </a:lnTo>
                  <a:lnTo>
                    <a:pt x="1274178" y="315455"/>
                  </a:lnTo>
                  <a:lnTo>
                    <a:pt x="1311236" y="323303"/>
                  </a:lnTo>
                  <a:lnTo>
                    <a:pt x="1341488" y="344690"/>
                  </a:lnTo>
                  <a:lnTo>
                    <a:pt x="1361897" y="376415"/>
                  </a:lnTo>
                  <a:lnTo>
                    <a:pt x="1369377" y="415264"/>
                  </a:lnTo>
                  <a:lnTo>
                    <a:pt x="1369377" y="334746"/>
                  </a:lnTo>
                  <a:lnTo>
                    <a:pt x="1351114" y="315455"/>
                  </a:lnTo>
                  <a:lnTo>
                    <a:pt x="1697101" y="315455"/>
                  </a:lnTo>
                  <a:lnTo>
                    <a:pt x="1706664" y="319366"/>
                  </a:lnTo>
                  <a:lnTo>
                    <a:pt x="1715185" y="326009"/>
                  </a:lnTo>
                  <a:lnTo>
                    <a:pt x="1720811" y="333387"/>
                  </a:lnTo>
                  <a:lnTo>
                    <a:pt x="1721713" y="339509"/>
                  </a:lnTo>
                  <a:lnTo>
                    <a:pt x="1415605" y="339509"/>
                  </a:lnTo>
                  <a:lnTo>
                    <a:pt x="1429766" y="386537"/>
                  </a:lnTo>
                  <a:lnTo>
                    <a:pt x="1433969" y="430136"/>
                  </a:lnTo>
                  <a:lnTo>
                    <a:pt x="1431429" y="472084"/>
                  </a:lnTo>
                  <a:lnTo>
                    <a:pt x="1425244" y="515061"/>
                  </a:lnTo>
                  <a:lnTo>
                    <a:pt x="1412798" y="567334"/>
                  </a:lnTo>
                  <a:lnTo>
                    <a:pt x="1394510" y="618413"/>
                  </a:lnTo>
                  <a:lnTo>
                    <a:pt x="1382966" y="646239"/>
                  </a:lnTo>
                  <a:lnTo>
                    <a:pt x="1698459" y="646239"/>
                  </a:lnTo>
                  <a:lnTo>
                    <a:pt x="1725409" y="611085"/>
                  </a:lnTo>
                  <a:lnTo>
                    <a:pt x="1746821" y="567690"/>
                  </a:lnTo>
                  <a:lnTo>
                    <a:pt x="1762226" y="519264"/>
                  </a:lnTo>
                  <a:lnTo>
                    <a:pt x="1771205" y="469087"/>
                  </a:lnTo>
                  <a:lnTo>
                    <a:pt x="1773301" y="420370"/>
                  </a:lnTo>
                  <a:lnTo>
                    <a:pt x="1768068" y="376364"/>
                  </a:lnTo>
                  <a:lnTo>
                    <a:pt x="1755051" y="340309"/>
                  </a:lnTo>
                  <a:lnTo>
                    <a:pt x="1733816" y="315455"/>
                  </a:lnTo>
                  <a:lnTo>
                    <a:pt x="1713788" y="301193"/>
                  </a:lnTo>
                  <a:lnTo>
                    <a:pt x="1733156" y="286943"/>
                  </a:lnTo>
                  <a:lnTo>
                    <a:pt x="1740738" y="281355"/>
                  </a:lnTo>
                  <a:lnTo>
                    <a:pt x="1761680" y="254787"/>
                  </a:lnTo>
                  <a:lnTo>
                    <a:pt x="1775231" y="222910"/>
                  </a:lnTo>
                  <a:lnTo>
                    <a:pt x="1780044" y="187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13">
              <a:extLst>
                <a:ext uri="{FF2B5EF4-FFF2-40B4-BE49-F238E27FC236}">
                  <a16:creationId xmlns:a16="http://schemas.microsoft.com/office/drawing/2014/main" id="{C6D1685E-3488-D5F2-DA30-606A78A71B4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21101" y="3677530"/>
              <a:ext cx="216157" cy="208574"/>
            </a:xfrm>
            <a:prstGeom prst="rect">
              <a:avLst/>
            </a:prstGeom>
          </p:spPr>
        </p:pic>
        <p:sp>
          <p:nvSpPr>
            <p:cNvPr id="30" name="object 14">
              <a:extLst>
                <a:ext uri="{FF2B5EF4-FFF2-40B4-BE49-F238E27FC236}">
                  <a16:creationId xmlns:a16="http://schemas.microsoft.com/office/drawing/2014/main" id="{2D636936-CB93-C26A-BF5E-B353F10CB6F6}"/>
                </a:ext>
              </a:extLst>
            </p:cNvPr>
            <p:cNvSpPr/>
            <p:nvPr/>
          </p:nvSpPr>
          <p:spPr>
            <a:xfrm>
              <a:off x="13733539" y="3266407"/>
              <a:ext cx="1946910" cy="1129665"/>
            </a:xfrm>
            <a:custGeom>
              <a:avLst/>
              <a:gdLst/>
              <a:ahLst/>
              <a:cxnLst/>
              <a:rect l="l" t="t" r="r" b="b"/>
              <a:pathLst>
                <a:path w="1946909" h="1129664">
                  <a:moveTo>
                    <a:pt x="90601" y="957859"/>
                  </a:moveTo>
                  <a:lnTo>
                    <a:pt x="64630" y="957859"/>
                  </a:lnTo>
                  <a:lnTo>
                    <a:pt x="64630" y="1003261"/>
                  </a:lnTo>
                  <a:lnTo>
                    <a:pt x="64630" y="1023505"/>
                  </a:lnTo>
                  <a:lnTo>
                    <a:pt x="64630" y="1065022"/>
                  </a:lnTo>
                  <a:lnTo>
                    <a:pt x="25971" y="1065022"/>
                  </a:lnTo>
                  <a:lnTo>
                    <a:pt x="25971" y="1023505"/>
                  </a:lnTo>
                  <a:lnTo>
                    <a:pt x="64630" y="1023505"/>
                  </a:lnTo>
                  <a:lnTo>
                    <a:pt x="64630" y="1003261"/>
                  </a:lnTo>
                  <a:lnTo>
                    <a:pt x="25971" y="1003261"/>
                  </a:lnTo>
                  <a:lnTo>
                    <a:pt x="25971" y="957859"/>
                  </a:lnTo>
                  <a:lnTo>
                    <a:pt x="0" y="957859"/>
                  </a:lnTo>
                  <a:lnTo>
                    <a:pt x="0" y="1086091"/>
                  </a:lnTo>
                  <a:lnTo>
                    <a:pt x="90601" y="1086091"/>
                  </a:lnTo>
                  <a:lnTo>
                    <a:pt x="90601" y="1065022"/>
                  </a:lnTo>
                  <a:lnTo>
                    <a:pt x="90601" y="1023505"/>
                  </a:lnTo>
                  <a:lnTo>
                    <a:pt x="90601" y="1003261"/>
                  </a:lnTo>
                  <a:lnTo>
                    <a:pt x="90601" y="957859"/>
                  </a:lnTo>
                  <a:close/>
                </a:path>
                <a:path w="1946909" h="1129664">
                  <a:moveTo>
                    <a:pt x="168313" y="1012672"/>
                  </a:moveTo>
                  <a:lnTo>
                    <a:pt x="140906" y="1012672"/>
                  </a:lnTo>
                  <a:lnTo>
                    <a:pt x="140906" y="943140"/>
                  </a:lnTo>
                  <a:lnTo>
                    <a:pt x="114731" y="943140"/>
                  </a:lnTo>
                  <a:lnTo>
                    <a:pt x="114731" y="1129245"/>
                  </a:lnTo>
                  <a:lnTo>
                    <a:pt x="140906" y="1129245"/>
                  </a:lnTo>
                  <a:lnTo>
                    <a:pt x="140906" y="1034554"/>
                  </a:lnTo>
                  <a:lnTo>
                    <a:pt x="168313" y="1034554"/>
                  </a:lnTo>
                  <a:lnTo>
                    <a:pt x="168313" y="1012672"/>
                  </a:lnTo>
                  <a:close/>
                </a:path>
                <a:path w="1946909" h="1129664">
                  <a:moveTo>
                    <a:pt x="278752" y="1022489"/>
                  </a:moveTo>
                  <a:lnTo>
                    <a:pt x="275056" y="995006"/>
                  </a:lnTo>
                  <a:lnTo>
                    <a:pt x="267563" y="979741"/>
                  </a:lnTo>
                  <a:lnTo>
                    <a:pt x="264820" y="974140"/>
                  </a:lnTo>
                  <a:lnTo>
                    <a:pt x="253593" y="964526"/>
                  </a:lnTo>
                  <a:lnTo>
                    <a:pt x="253593" y="1022489"/>
                  </a:lnTo>
                  <a:lnTo>
                    <a:pt x="251828" y="1040866"/>
                  </a:lnTo>
                  <a:lnTo>
                    <a:pt x="246989" y="1054290"/>
                  </a:lnTo>
                  <a:lnTo>
                    <a:pt x="239522" y="1062494"/>
                  </a:lnTo>
                  <a:lnTo>
                    <a:pt x="229870" y="1065237"/>
                  </a:lnTo>
                  <a:lnTo>
                    <a:pt x="219964" y="1062494"/>
                  </a:lnTo>
                  <a:lnTo>
                    <a:pt x="212318" y="1054290"/>
                  </a:lnTo>
                  <a:lnTo>
                    <a:pt x="207429" y="1040866"/>
                  </a:lnTo>
                  <a:lnTo>
                    <a:pt x="205740" y="1022489"/>
                  </a:lnTo>
                  <a:lnTo>
                    <a:pt x="207429" y="1004163"/>
                  </a:lnTo>
                  <a:lnTo>
                    <a:pt x="212318" y="990765"/>
                  </a:lnTo>
                  <a:lnTo>
                    <a:pt x="219964" y="982548"/>
                  </a:lnTo>
                  <a:lnTo>
                    <a:pt x="229870" y="979741"/>
                  </a:lnTo>
                  <a:lnTo>
                    <a:pt x="239522" y="982548"/>
                  </a:lnTo>
                  <a:lnTo>
                    <a:pt x="246989" y="990765"/>
                  </a:lnTo>
                  <a:lnTo>
                    <a:pt x="251828" y="1004163"/>
                  </a:lnTo>
                  <a:lnTo>
                    <a:pt x="253593" y="1022489"/>
                  </a:lnTo>
                  <a:lnTo>
                    <a:pt x="253593" y="964526"/>
                  </a:lnTo>
                  <a:lnTo>
                    <a:pt x="249326" y="960869"/>
                  </a:lnTo>
                  <a:lnTo>
                    <a:pt x="229870" y="956233"/>
                  </a:lnTo>
                  <a:lnTo>
                    <a:pt x="210083" y="960869"/>
                  </a:lnTo>
                  <a:lnTo>
                    <a:pt x="194449" y="974140"/>
                  </a:lnTo>
                  <a:lnTo>
                    <a:pt x="184213" y="995006"/>
                  </a:lnTo>
                  <a:lnTo>
                    <a:pt x="180581" y="1022489"/>
                  </a:lnTo>
                  <a:lnTo>
                    <a:pt x="184213" y="1050124"/>
                  </a:lnTo>
                  <a:lnTo>
                    <a:pt x="194449" y="1071054"/>
                  </a:lnTo>
                  <a:lnTo>
                    <a:pt x="210083" y="1084326"/>
                  </a:lnTo>
                  <a:lnTo>
                    <a:pt x="229870" y="1088948"/>
                  </a:lnTo>
                  <a:lnTo>
                    <a:pt x="249326" y="1084326"/>
                  </a:lnTo>
                  <a:lnTo>
                    <a:pt x="264820" y="1071054"/>
                  </a:lnTo>
                  <a:lnTo>
                    <a:pt x="267665" y="1065237"/>
                  </a:lnTo>
                  <a:lnTo>
                    <a:pt x="275056" y="1050124"/>
                  </a:lnTo>
                  <a:lnTo>
                    <a:pt x="278752" y="1022489"/>
                  </a:lnTo>
                  <a:close/>
                </a:path>
                <a:path w="1946909" h="1129664">
                  <a:moveTo>
                    <a:pt x="330898" y="943140"/>
                  </a:moveTo>
                  <a:lnTo>
                    <a:pt x="304520" y="943140"/>
                  </a:lnTo>
                  <a:lnTo>
                    <a:pt x="304520" y="1129652"/>
                  </a:lnTo>
                  <a:lnTo>
                    <a:pt x="330898" y="1129652"/>
                  </a:lnTo>
                  <a:lnTo>
                    <a:pt x="330898" y="943140"/>
                  </a:lnTo>
                  <a:close/>
                </a:path>
                <a:path w="1946909" h="1129664">
                  <a:moveTo>
                    <a:pt x="526415" y="1086091"/>
                  </a:moveTo>
                  <a:lnTo>
                    <a:pt x="453809" y="1086091"/>
                  </a:lnTo>
                  <a:lnTo>
                    <a:pt x="453809" y="1054290"/>
                  </a:lnTo>
                  <a:lnTo>
                    <a:pt x="476846" y="1048778"/>
                  </a:lnTo>
                  <a:lnTo>
                    <a:pt x="494944" y="1038148"/>
                  </a:lnTo>
                  <a:lnTo>
                    <a:pt x="497890" y="1034351"/>
                  </a:lnTo>
                  <a:lnTo>
                    <a:pt x="506780" y="1022934"/>
                  </a:lnTo>
                  <a:lnTo>
                    <a:pt x="511073" y="1003668"/>
                  </a:lnTo>
                  <a:lnTo>
                    <a:pt x="505688" y="982776"/>
                  </a:lnTo>
                  <a:lnTo>
                    <a:pt x="497281" y="973607"/>
                  </a:lnTo>
                  <a:lnTo>
                    <a:pt x="490956" y="966711"/>
                  </a:lnTo>
                  <a:lnTo>
                    <a:pt x="485305" y="964095"/>
                  </a:lnTo>
                  <a:lnTo>
                    <a:pt x="485305" y="1003668"/>
                  </a:lnTo>
                  <a:lnTo>
                    <a:pt x="482003" y="1016736"/>
                  </a:lnTo>
                  <a:lnTo>
                    <a:pt x="472897" y="1026337"/>
                  </a:lnTo>
                  <a:lnTo>
                    <a:pt x="458889" y="1032281"/>
                  </a:lnTo>
                  <a:lnTo>
                    <a:pt x="440931" y="1034351"/>
                  </a:lnTo>
                  <a:lnTo>
                    <a:pt x="423024" y="1032281"/>
                  </a:lnTo>
                  <a:lnTo>
                    <a:pt x="409054" y="1026337"/>
                  </a:lnTo>
                  <a:lnTo>
                    <a:pt x="399986" y="1016736"/>
                  </a:lnTo>
                  <a:lnTo>
                    <a:pt x="396748" y="1003668"/>
                  </a:lnTo>
                  <a:lnTo>
                    <a:pt x="399986" y="991108"/>
                  </a:lnTo>
                  <a:lnTo>
                    <a:pt x="409054" y="981621"/>
                  </a:lnTo>
                  <a:lnTo>
                    <a:pt x="423024" y="975652"/>
                  </a:lnTo>
                  <a:lnTo>
                    <a:pt x="440931" y="973607"/>
                  </a:lnTo>
                  <a:lnTo>
                    <a:pt x="458889" y="975652"/>
                  </a:lnTo>
                  <a:lnTo>
                    <a:pt x="472897" y="981621"/>
                  </a:lnTo>
                  <a:lnTo>
                    <a:pt x="482003" y="991108"/>
                  </a:lnTo>
                  <a:lnTo>
                    <a:pt x="485305" y="1003668"/>
                  </a:lnTo>
                  <a:lnTo>
                    <a:pt x="485305" y="964095"/>
                  </a:lnTo>
                  <a:lnTo>
                    <a:pt x="468744" y="956398"/>
                  </a:lnTo>
                  <a:lnTo>
                    <a:pt x="440931" y="952754"/>
                  </a:lnTo>
                  <a:lnTo>
                    <a:pt x="413131" y="956398"/>
                  </a:lnTo>
                  <a:lnTo>
                    <a:pt x="390956" y="966711"/>
                  </a:lnTo>
                  <a:lnTo>
                    <a:pt x="376288" y="982776"/>
                  </a:lnTo>
                  <a:lnTo>
                    <a:pt x="370979" y="1003668"/>
                  </a:lnTo>
                  <a:lnTo>
                    <a:pt x="375196" y="1022870"/>
                  </a:lnTo>
                  <a:lnTo>
                    <a:pt x="386943" y="1038072"/>
                  </a:lnTo>
                  <a:lnTo>
                    <a:pt x="404939" y="1048727"/>
                  </a:lnTo>
                  <a:lnTo>
                    <a:pt x="427837" y="1054290"/>
                  </a:lnTo>
                  <a:lnTo>
                    <a:pt x="427837" y="1086091"/>
                  </a:lnTo>
                  <a:lnTo>
                    <a:pt x="356057" y="1086091"/>
                  </a:lnTo>
                  <a:lnTo>
                    <a:pt x="356057" y="1107567"/>
                  </a:lnTo>
                  <a:lnTo>
                    <a:pt x="526415" y="1107567"/>
                  </a:lnTo>
                  <a:lnTo>
                    <a:pt x="526415" y="1086091"/>
                  </a:lnTo>
                  <a:close/>
                </a:path>
                <a:path w="1946909" h="1129664">
                  <a:moveTo>
                    <a:pt x="547484" y="75171"/>
                  </a:moveTo>
                  <a:lnTo>
                    <a:pt x="511556" y="62928"/>
                  </a:lnTo>
                  <a:lnTo>
                    <a:pt x="500138" y="90195"/>
                  </a:lnTo>
                  <a:lnTo>
                    <a:pt x="498386" y="93129"/>
                  </a:lnTo>
                  <a:lnTo>
                    <a:pt x="488111" y="89636"/>
                  </a:lnTo>
                  <a:lnTo>
                    <a:pt x="488111" y="110439"/>
                  </a:lnTo>
                  <a:lnTo>
                    <a:pt x="486105" y="113817"/>
                  </a:lnTo>
                  <a:lnTo>
                    <a:pt x="475462" y="126936"/>
                  </a:lnTo>
                  <a:lnTo>
                    <a:pt x="460108" y="121716"/>
                  </a:lnTo>
                  <a:lnTo>
                    <a:pt x="460108" y="142532"/>
                  </a:lnTo>
                  <a:lnTo>
                    <a:pt x="453136" y="148805"/>
                  </a:lnTo>
                  <a:lnTo>
                    <a:pt x="436143" y="159359"/>
                  </a:lnTo>
                  <a:lnTo>
                    <a:pt x="424002" y="163741"/>
                  </a:lnTo>
                  <a:lnTo>
                    <a:pt x="424002" y="296125"/>
                  </a:lnTo>
                  <a:lnTo>
                    <a:pt x="423125" y="303364"/>
                  </a:lnTo>
                  <a:lnTo>
                    <a:pt x="420700" y="302539"/>
                  </a:lnTo>
                  <a:lnTo>
                    <a:pt x="420700" y="323354"/>
                  </a:lnTo>
                  <a:lnTo>
                    <a:pt x="415632" y="342442"/>
                  </a:lnTo>
                  <a:lnTo>
                    <a:pt x="409282" y="340283"/>
                  </a:lnTo>
                  <a:lnTo>
                    <a:pt x="409282" y="361099"/>
                  </a:lnTo>
                  <a:lnTo>
                    <a:pt x="401688" y="379247"/>
                  </a:lnTo>
                  <a:lnTo>
                    <a:pt x="391363" y="375805"/>
                  </a:lnTo>
                  <a:lnTo>
                    <a:pt x="391363" y="396595"/>
                  </a:lnTo>
                  <a:lnTo>
                    <a:pt x="387642" y="402856"/>
                  </a:lnTo>
                  <a:lnTo>
                    <a:pt x="379209" y="413270"/>
                  </a:lnTo>
                  <a:lnTo>
                    <a:pt x="364451" y="408254"/>
                  </a:lnTo>
                  <a:lnTo>
                    <a:pt x="364451" y="429056"/>
                  </a:lnTo>
                  <a:lnTo>
                    <a:pt x="354685" y="437845"/>
                  </a:lnTo>
                  <a:lnTo>
                    <a:pt x="337693" y="448398"/>
                  </a:lnTo>
                  <a:lnTo>
                    <a:pt x="325551" y="452780"/>
                  </a:lnTo>
                  <a:lnTo>
                    <a:pt x="325551" y="585177"/>
                  </a:lnTo>
                  <a:lnTo>
                    <a:pt x="325069" y="589076"/>
                  </a:lnTo>
                  <a:lnTo>
                    <a:pt x="189280" y="542823"/>
                  </a:lnTo>
                  <a:lnTo>
                    <a:pt x="191287" y="539445"/>
                  </a:lnTo>
                  <a:lnTo>
                    <a:pt x="201917" y="526313"/>
                  </a:lnTo>
                  <a:lnTo>
                    <a:pt x="325132" y="568274"/>
                  </a:lnTo>
                  <a:lnTo>
                    <a:pt x="325551" y="585177"/>
                  </a:lnTo>
                  <a:lnTo>
                    <a:pt x="325551" y="452780"/>
                  </a:lnTo>
                  <a:lnTo>
                    <a:pt x="322478" y="453885"/>
                  </a:lnTo>
                  <a:lnTo>
                    <a:pt x="322478" y="546569"/>
                  </a:lnTo>
                  <a:lnTo>
                    <a:pt x="217284" y="510730"/>
                  </a:lnTo>
                  <a:lnTo>
                    <a:pt x="224256" y="504456"/>
                  </a:lnTo>
                  <a:lnTo>
                    <a:pt x="241249" y="493903"/>
                  </a:lnTo>
                  <a:lnTo>
                    <a:pt x="256959" y="488238"/>
                  </a:lnTo>
                  <a:lnTo>
                    <a:pt x="271094" y="486829"/>
                  </a:lnTo>
                  <a:lnTo>
                    <a:pt x="283375" y="489051"/>
                  </a:lnTo>
                  <a:lnTo>
                    <a:pt x="313778" y="518604"/>
                  </a:lnTo>
                  <a:lnTo>
                    <a:pt x="322478" y="546569"/>
                  </a:lnTo>
                  <a:lnTo>
                    <a:pt x="322478" y="453885"/>
                  </a:lnTo>
                  <a:lnTo>
                    <a:pt x="321983" y="454063"/>
                  </a:lnTo>
                  <a:lnTo>
                    <a:pt x="307835" y="455472"/>
                  </a:lnTo>
                  <a:lnTo>
                    <a:pt x="295567" y="453237"/>
                  </a:lnTo>
                  <a:lnTo>
                    <a:pt x="265150" y="423697"/>
                  </a:lnTo>
                  <a:lnTo>
                    <a:pt x="255765" y="392023"/>
                  </a:lnTo>
                  <a:lnTo>
                    <a:pt x="364451" y="429056"/>
                  </a:lnTo>
                  <a:lnTo>
                    <a:pt x="364451" y="408254"/>
                  </a:lnTo>
                  <a:lnTo>
                    <a:pt x="253707" y="370522"/>
                  </a:lnTo>
                  <a:lnTo>
                    <a:pt x="253390" y="357124"/>
                  </a:lnTo>
                  <a:lnTo>
                    <a:pt x="254254" y="349897"/>
                  </a:lnTo>
                  <a:lnTo>
                    <a:pt x="391363" y="396595"/>
                  </a:lnTo>
                  <a:lnTo>
                    <a:pt x="391363" y="375805"/>
                  </a:lnTo>
                  <a:lnTo>
                    <a:pt x="256679" y="329920"/>
                  </a:lnTo>
                  <a:lnTo>
                    <a:pt x="261747" y="310832"/>
                  </a:lnTo>
                  <a:lnTo>
                    <a:pt x="409282" y="361099"/>
                  </a:lnTo>
                  <a:lnTo>
                    <a:pt x="409282" y="340283"/>
                  </a:lnTo>
                  <a:lnTo>
                    <a:pt x="268097" y="292176"/>
                  </a:lnTo>
                  <a:lnTo>
                    <a:pt x="275704" y="274015"/>
                  </a:lnTo>
                  <a:lnTo>
                    <a:pt x="420700" y="323354"/>
                  </a:lnTo>
                  <a:lnTo>
                    <a:pt x="420700" y="302539"/>
                  </a:lnTo>
                  <a:lnTo>
                    <a:pt x="286004" y="256667"/>
                  </a:lnTo>
                  <a:lnTo>
                    <a:pt x="289737" y="250393"/>
                  </a:lnTo>
                  <a:lnTo>
                    <a:pt x="298170" y="239991"/>
                  </a:lnTo>
                  <a:lnTo>
                    <a:pt x="423672" y="282740"/>
                  </a:lnTo>
                  <a:lnTo>
                    <a:pt x="424002" y="296125"/>
                  </a:lnTo>
                  <a:lnTo>
                    <a:pt x="424002" y="163741"/>
                  </a:lnTo>
                  <a:lnTo>
                    <a:pt x="421614" y="164604"/>
                  </a:lnTo>
                  <a:lnTo>
                    <a:pt x="421614" y="261226"/>
                  </a:lnTo>
                  <a:lnTo>
                    <a:pt x="312928" y="224205"/>
                  </a:lnTo>
                  <a:lnTo>
                    <a:pt x="322707" y="215404"/>
                  </a:lnTo>
                  <a:lnTo>
                    <a:pt x="339699" y="204851"/>
                  </a:lnTo>
                  <a:lnTo>
                    <a:pt x="355409" y="199186"/>
                  </a:lnTo>
                  <a:lnTo>
                    <a:pt x="369557" y="197789"/>
                  </a:lnTo>
                  <a:lnTo>
                    <a:pt x="381825" y="200012"/>
                  </a:lnTo>
                  <a:lnTo>
                    <a:pt x="412229" y="229565"/>
                  </a:lnTo>
                  <a:lnTo>
                    <a:pt x="421614" y="261226"/>
                  </a:lnTo>
                  <a:lnTo>
                    <a:pt x="421614" y="164604"/>
                  </a:lnTo>
                  <a:lnTo>
                    <a:pt x="420433" y="165023"/>
                  </a:lnTo>
                  <a:lnTo>
                    <a:pt x="406298" y="166420"/>
                  </a:lnTo>
                  <a:lnTo>
                    <a:pt x="394017" y="164198"/>
                  </a:lnTo>
                  <a:lnTo>
                    <a:pt x="363613" y="134645"/>
                  </a:lnTo>
                  <a:lnTo>
                    <a:pt x="354901" y="106692"/>
                  </a:lnTo>
                  <a:lnTo>
                    <a:pt x="460108" y="142532"/>
                  </a:lnTo>
                  <a:lnTo>
                    <a:pt x="460108" y="121716"/>
                  </a:lnTo>
                  <a:lnTo>
                    <a:pt x="352247" y="84988"/>
                  </a:lnTo>
                  <a:lnTo>
                    <a:pt x="351840" y="68084"/>
                  </a:lnTo>
                  <a:lnTo>
                    <a:pt x="352310" y="64185"/>
                  </a:lnTo>
                  <a:lnTo>
                    <a:pt x="488111" y="110439"/>
                  </a:lnTo>
                  <a:lnTo>
                    <a:pt x="488111" y="89636"/>
                  </a:lnTo>
                  <a:lnTo>
                    <a:pt x="354723" y="44196"/>
                  </a:lnTo>
                  <a:lnTo>
                    <a:pt x="355142" y="40817"/>
                  </a:lnTo>
                  <a:lnTo>
                    <a:pt x="362737" y="12242"/>
                  </a:lnTo>
                  <a:lnTo>
                    <a:pt x="326821" y="0"/>
                  </a:lnTo>
                  <a:lnTo>
                    <a:pt x="315722" y="46837"/>
                  </a:lnTo>
                  <a:lnTo>
                    <a:pt x="314223" y="91427"/>
                  </a:lnTo>
                  <a:lnTo>
                    <a:pt x="321691" y="131533"/>
                  </a:lnTo>
                  <a:lnTo>
                    <a:pt x="337515" y="164934"/>
                  </a:lnTo>
                  <a:lnTo>
                    <a:pt x="304584" y="181724"/>
                  </a:lnTo>
                  <a:lnTo>
                    <a:pt x="274193" y="208940"/>
                  </a:lnTo>
                  <a:lnTo>
                    <a:pt x="248170" y="245173"/>
                  </a:lnTo>
                  <a:lnTo>
                    <a:pt x="228358" y="289052"/>
                  </a:lnTo>
                  <a:lnTo>
                    <a:pt x="217271" y="335889"/>
                  </a:lnTo>
                  <a:lnTo>
                    <a:pt x="215760" y="380466"/>
                  </a:lnTo>
                  <a:lnTo>
                    <a:pt x="223227" y="420573"/>
                  </a:lnTo>
                  <a:lnTo>
                    <a:pt x="239064" y="453974"/>
                  </a:lnTo>
                  <a:lnTo>
                    <a:pt x="206133" y="470776"/>
                  </a:lnTo>
                  <a:lnTo>
                    <a:pt x="175742" y="497979"/>
                  </a:lnTo>
                  <a:lnTo>
                    <a:pt x="149720" y="534212"/>
                  </a:lnTo>
                  <a:lnTo>
                    <a:pt x="129908" y="578091"/>
                  </a:lnTo>
                  <a:lnTo>
                    <a:pt x="165836" y="590321"/>
                  </a:lnTo>
                  <a:lnTo>
                    <a:pt x="177253" y="563054"/>
                  </a:lnTo>
                  <a:lnTo>
                    <a:pt x="178981" y="560133"/>
                  </a:lnTo>
                  <a:lnTo>
                    <a:pt x="322656" y="609066"/>
                  </a:lnTo>
                  <a:lnTo>
                    <a:pt x="322249" y="612444"/>
                  </a:lnTo>
                  <a:lnTo>
                    <a:pt x="314655" y="641019"/>
                  </a:lnTo>
                  <a:lnTo>
                    <a:pt x="350570" y="653249"/>
                  </a:lnTo>
                  <a:lnTo>
                    <a:pt x="361670" y="606412"/>
                  </a:lnTo>
                  <a:lnTo>
                    <a:pt x="363169" y="561822"/>
                  </a:lnTo>
                  <a:lnTo>
                    <a:pt x="355701" y="521716"/>
                  </a:lnTo>
                  <a:lnTo>
                    <a:pt x="339877" y="488315"/>
                  </a:lnTo>
                  <a:lnTo>
                    <a:pt x="363372" y="476338"/>
                  </a:lnTo>
                  <a:lnTo>
                    <a:pt x="403199" y="444309"/>
                  </a:lnTo>
                  <a:lnTo>
                    <a:pt x="429221" y="408076"/>
                  </a:lnTo>
                  <a:lnTo>
                    <a:pt x="449033" y="364210"/>
                  </a:lnTo>
                  <a:lnTo>
                    <a:pt x="460121" y="317373"/>
                  </a:lnTo>
                  <a:lnTo>
                    <a:pt x="461619" y="272783"/>
                  </a:lnTo>
                  <a:lnTo>
                    <a:pt x="454164" y="232676"/>
                  </a:lnTo>
                  <a:lnTo>
                    <a:pt x="449618" y="223100"/>
                  </a:lnTo>
                  <a:lnTo>
                    <a:pt x="438327" y="199275"/>
                  </a:lnTo>
                  <a:lnTo>
                    <a:pt x="471258" y="182486"/>
                  </a:lnTo>
                  <a:lnTo>
                    <a:pt x="501650" y="155270"/>
                  </a:lnTo>
                  <a:lnTo>
                    <a:pt x="527672" y="119037"/>
                  </a:lnTo>
                  <a:lnTo>
                    <a:pt x="547484" y="75171"/>
                  </a:lnTo>
                  <a:close/>
                </a:path>
                <a:path w="1946909" h="1129664">
                  <a:moveTo>
                    <a:pt x="648906" y="1001217"/>
                  </a:moveTo>
                  <a:lnTo>
                    <a:pt x="644969" y="982814"/>
                  </a:lnTo>
                  <a:lnTo>
                    <a:pt x="641451" y="978115"/>
                  </a:lnTo>
                  <a:lnTo>
                    <a:pt x="634187" y="968375"/>
                  </a:lnTo>
                  <a:lnTo>
                    <a:pt x="623557" y="962228"/>
                  </a:lnTo>
                  <a:lnTo>
                    <a:pt x="623557" y="1001217"/>
                  </a:lnTo>
                  <a:lnTo>
                    <a:pt x="621499" y="1011059"/>
                  </a:lnTo>
                  <a:lnTo>
                    <a:pt x="615988" y="1018336"/>
                  </a:lnTo>
                  <a:lnTo>
                    <a:pt x="607707" y="1022832"/>
                  </a:lnTo>
                  <a:lnTo>
                    <a:pt x="597369" y="1024331"/>
                  </a:lnTo>
                  <a:lnTo>
                    <a:pt x="587121" y="1022832"/>
                  </a:lnTo>
                  <a:lnTo>
                    <a:pt x="578929" y="1018336"/>
                  </a:lnTo>
                  <a:lnTo>
                    <a:pt x="573519" y="1011059"/>
                  </a:lnTo>
                  <a:lnTo>
                    <a:pt x="571601" y="1001217"/>
                  </a:lnTo>
                  <a:lnTo>
                    <a:pt x="573519" y="991489"/>
                  </a:lnTo>
                  <a:lnTo>
                    <a:pt x="578929" y="984224"/>
                  </a:lnTo>
                  <a:lnTo>
                    <a:pt x="587121" y="979678"/>
                  </a:lnTo>
                  <a:lnTo>
                    <a:pt x="597369" y="978115"/>
                  </a:lnTo>
                  <a:lnTo>
                    <a:pt x="607707" y="979678"/>
                  </a:lnTo>
                  <a:lnTo>
                    <a:pt x="615988" y="984224"/>
                  </a:lnTo>
                  <a:lnTo>
                    <a:pt x="621499" y="991489"/>
                  </a:lnTo>
                  <a:lnTo>
                    <a:pt x="623557" y="1001217"/>
                  </a:lnTo>
                  <a:lnTo>
                    <a:pt x="623557" y="962228"/>
                  </a:lnTo>
                  <a:lnTo>
                    <a:pt x="617880" y="958938"/>
                  </a:lnTo>
                  <a:lnTo>
                    <a:pt x="597369" y="955611"/>
                  </a:lnTo>
                  <a:lnTo>
                    <a:pt x="576897" y="958938"/>
                  </a:lnTo>
                  <a:lnTo>
                    <a:pt x="560463" y="968375"/>
                  </a:lnTo>
                  <a:lnTo>
                    <a:pt x="549554" y="982814"/>
                  </a:lnTo>
                  <a:lnTo>
                    <a:pt x="545630" y="1001217"/>
                  </a:lnTo>
                  <a:lnTo>
                    <a:pt x="549554" y="1019670"/>
                  </a:lnTo>
                  <a:lnTo>
                    <a:pt x="560463" y="1034135"/>
                  </a:lnTo>
                  <a:lnTo>
                    <a:pt x="576897" y="1043597"/>
                  </a:lnTo>
                  <a:lnTo>
                    <a:pt x="597369" y="1047026"/>
                  </a:lnTo>
                  <a:lnTo>
                    <a:pt x="617880" y="1043597"/>
                  </a:lnTo>
                  <a:lnTo>
                    <a:pt x="634187" y="1034135"/>
                  </a:lnTo>
                  <a:lnTo>
                    <a:pt x="641489" y="1024331"/>
                  </a:lnTo>
                  <a:lnTo>
                    <a:pt x="644969" y="1019670"/>
                  </a:lnTo>
                  <a:lnTo>
                    <a:pt x="648906" y="1001217"/>
                  </a:lnTo>
                  <a:close/>
                </a:path>
                <a:path w="1946909" h="1129664">
                  <a:moveTo>
                    <a:pt x="658926" y="1083233"/>
                  </a:moveTo>
                  <a:lnTo>
                    <a:pt x="656882" y="1064412"/>
                  </a:lnTo>
                  <a:lnTo>
                    <a:pt x="626186" y="1067727"/>
                  </a:lnTo>
                  <a:lnTo>
                    <a:pt x="594918" y="1069530"/>
                  </a:lnTo>
                  <a:lnTo>
                    <a:pt x="564883" y="1070254"/>
                  </a:lnTo>
                  <a:lnTo>
                    <a:pt x="537857" y="1070343"/>
                  </a:lnTo>
                  <a:lnTo>
                    <a:pt x="540931" y="1091615"/>
                  </a:lnTo>
                  <a:lnTo>
                    <a:pt x="567270" y="1091438"/>
                  </a:lnTo>
                  <a:lnTo>
                    <a:pt x="596633" y="1090447"/>
                  </a:lnTo>
                  <a:lnTo>
                    <a:pt x="627634" y="1087945"/>
                  </a:lnTo>
                  <a:lnTo>
                    <a:pt x="658926" y="1083233"/>
                  </a:lnTo>
                  <a:close/>
                </a:path>
                <a:path w="1946909" h="1129664">
                  <a:moveTo>
                    <a:pt x="693496" y="943140"/>
                  </a:moveTo>
                  <a:lnTo>
                    <a:pt x="667524" y="943140"/>
                  </a:lnTo>
                  <a:lnTo>
                    <a:pt x="667524" y="1129652"/>
                  </a:lnTo>
                  <a:lnTo>
                    <a:pt x="693496" y="1129652"/>
                  </a:lnTo>
                  <a:lnTo>
                    <a:pt x="693496" y="943140"/>
                  </a:lnTo>
                  <a:close/>
                </a:path>
                <a:path w="1946909" h="1129664">
                  <a:moveTo>
                    <a:pt x="757504" y="617588"/>
                  </a:moveTo>
                  <a:lnTo>
                    <a:pt x="754367" y="587260"/>
                  </a:lnTo>
                  <a:lnTo>
                    <a:pt x="726414" y="510222"/>
                  </a:lnTo>
                  <a:lnTo>
                    <a:pt x="726414" y="613067"/>
                  </a:lnTo>
                  <a:lnTo>
                    <a:pt x="721017" y="626541"/>
                  </a:lnTo>
                  <a:lnTo>
                    <a:pt x="710145" y="636168"/>
                  </a:lnTo>
                  <a:lnTo>
                    <a:pt x="695312" y="639864"/>
                  </a:lnTo>
                  <a:lnTo>
                    <a:pt x="495960" y="639864"/>
                  </a:lnTo>
                  <a:lnTo>
                    <a:pt x="481126" y="636168"/>
                  </a:lnTo>
                  <a:lnTo>
                    <a:pt x="470255" y="626541"/>
                  </a:lnTo>
                  <a:lnTo>
                    <a:pt x="464858" y="613067"/>
                  </a:lnTo>
                  <a:lnTo>
                    <a:pt x="466432" y="597903"/>
                  </a:lnTo>
                  <a:lnTo>
                    <a:pt x="544626" y="382384"/>
                  </a:lnTo>
                  <a:lnTo>
                    <a:pt x="551967" y="364172"/>
                  </a:lnTo>
                  <a:lnTo>
                    <a:pt x="557225" y="351612"/>
                  </a:lnTo>
                  <a:lnTo>
                    <a:pt x="560412" y="338696"/>
                  </a:lnTo>
                  <a:lnTo>
                    <a:pt x="561479" y="319379"/>
                  </a:lnTo>
                  <a:lnTo>
                    <a:pt x="561479" y="246913"/>
                  </a:lnTo>
                  <a:lnTo>
                    <a:pt x="539813" y="246913"/>
                  </a:lnTo>
                  <a:lnTo>
                    <a:pt x="532091" y="239217"/>
                  </a:lnTo>
                  <a:lnTo>
                    <a:pt x="532091" y="220218"/>
                  </a:lnTo>
                  <a:lnTo>
                    <a:pt x="539813" y="212509"/>
                  </a:lnTo>
                  <a:lnTo>
                    <a:pt x="651459" y="212509"/>
                  </a:lnTo>
                  <a:lnTo>
                    <a:pt x="659180" y="220218"/>
                  </a:lnTo>
                  <a:lnTo>
                    <a:pt x="659180" y="239217"/>
                  </a:lnTo>
                  <a:lnTo>
                    <a:pt x="651459" y="246913"/>
                  </a:lnTo>
                  <a:lnTo>
                    <a:pt x="629793" y="246913"/>
                  </a:lnTo>
                  <a:lnTo>
                    <a:pt x="629793" y="319379"/>
                  </a:lnTo>
                  <a:lnTo>
                    <a:pt x="630859" y="338696"/>
                  </a:lnTo>
                  <a:lnTo>
                    <a:pt x="634034" y="351612"/>
                  </a:lnTo>
                  <a:lnTo>
                    <a:pt x="639305" y="364172"/>
                  </a:lnTo>
                  <a:lnTo>
                    <a:pt x="646645" y="382384"/>
                  </a:lnTo>
                  <a:lnTo>
                    <a:pt x="724839" y="597903"/>
                  </a:lnTo>
                  <a:lnTo>
                    <a:pt x="726414" y="613067"/>
                  </a:lnTo>
                  <a:lnTo>
                    <a:pt x="726414" y="510222"/>
                  </a:lnTo>
                  <a:lnTo>
                    <a:pt x="676173" y="371741"/>
                  </a:lnTo>
                  <a:lnTo>
                    <a:pt x="669645" y="356120"/>
                  </a:lnTo>
                  <a:lnTo>
                    <a:pt x="664959" y="346214"/>
                  </a:lnTo>
                  <a:lnTo>
                    <a:pt x="662139" y="335978"/>
                  </a:lnTo>
                  <a:lnTo>
                    <a:pt x="661187" y="319379"/>
                  </a:lnTo>
                  <a:lnTo>
                    <a:pt x="661187" y="274269"/>
                  </a:lnTo>
                  <a:lnTo>
                    <a:pt x="673074" y="266979"/>
                  </a:lnTo>
                  <a:lnTo>
                    <a:pt x="682371" y="256692"/>
                  </a:lnTo>
                  <a:lnTo>
                    <a:pt x="688416" y="244055"/>
                  </a:lnTo>
                  <a:lnTo>
                    <a:pt x="690575" y="229717"/>
                  </a:lnTo>
                  <a:lnTo>
                    <a:pt x="687095" y="212509"/>
                  </a:lnTo>
                  <a:lnTo>
                    <a:pt x="686752" y="210832"/>
                  </a:lnTo>
                  <a:lnTo>
                    <a:pt x="676325" y="195414"/>
                  </a:lnTo>
                  <a:lnTo>
                    <a:pt x="660869" y="185026"/>
                  </a:lnTo>
                  <a:lnTo>
                    <a:pt x="641934" y="181203"/>
                  </a:lnTo>
                  <a:lnTo>
                    <a:pt x="549338" y="181203"/>
                  </a:lnTo>
                  <a:lnTo>
                    <a:pt x="530402" y="185026"/>
                  </a:lnTo>
                  <a:lnTo>
                    <a:pt x="514946" y="195414"/>
                  </a:lnTo>
                  <a:lnTo>
                    <a:pt x="504520" y="210832"/>
                  </a:lnTo>
                  <a:lnTo>
                    <a:pt x="500697" y="229717"/>
                  </a:lnTo>
                  <a:lnTo>
                    <a:pt x="502856" y="244055"/>
                  </a:lnTo>
                  <a:lnTo>
                    <a:pt x="508901" y="256692"/>
                  </a:lnTo>
                  <a:lnTo>
                    <a:pt x="518198" y="266979"/>
                  </a:lnTo>
                  <a:lnTo>
                    <a:pt x="530085" y="274269"/>
                  </a:lnTo>
                  <a:lnTo>
                    <a:pt x="530085" y="319379"/>
                  </a:lnTo>
                  <a:lnTo>
                    <a:pt x="529132" y="335978"/>
                  </a:lnTo>
                  <a:lnTo>
                    <a:pt x="526300" y="346214"/>
                  </a:lnTo>
                  <a:lnTo>
                    <a:pt x="521627" y="356120"/>
                  </a:lnTo>
                  <a:lnTo>
                    <a:pt x="515099" y="371741"/>
                  </a:lnTo>
                  <a:lnTo>
                    <a:pt x="436905" y="587260"/>
                  </a:lnTo>
                  <a:lnTo>
                    <a:pt x="433768" y="617588"/>
                  </a:lnTo>
                  <a:lnTo>
                    <a:pt x="444550" y="644512"/>
                  </a:lnTo>
                  <a:lnTo>
                    <a:pt x="466280" y="663790"/>
                  </a:lnTo>
                  <a:lnTo>
                    <a:pt x="495960" y="671169"/>
                  </a:lnTo>
                  <a:lnTo>
                    <a:pt x="695312" y="671169"/>
                  </a:lnTo>
                  <a:lnTo>
                    <a:pt x="724992" y="663790"/>
                  </a:lnTo>
                  <a:lnTo>
                    <a:pt x="746709" y="644512"/>
                  </a:lnTo>
                  <a:lnTo>
                    <a:pt x="748576" y="639864"/>
                  </a:lnTo>
                  <a:lnTo>
                    <a:pt x="757504" y="617588"/>
                  </a:lnTo>
                  <a:close/>
                </a:path>
                <a:path w="1946909" h="1129664">
                  <a:moveTo>
                    <a:pt x="821105" y="998562"/>
                  </a:moveTo>
                  <a:lnTo>
                    <a:pt x="817245" y="980401"/>
                  </a:lnTo>
                  <a:lnTo>
                    <a:pt x="813701" y="975652"/>
                  </a:lnTo>
                  <a:lnTo>
                    <a:pt x="806564" y="966076"/>
                  </a:lnTo>
                  <a:lnTo>
                    <a:pt x="795743" y="959764"/>
                  </a:lnTo>
                  <a:lnTo>
                    <a:pt x="795743" y="998562"/>
                  </a:lnTo>
                  <a:lnTo>
                    <a:pt x="793762" y="1008595"/>
                  </a:lnTo>
                  <a:lnTo>
                    <a:pt x="788403" y="1016000"/>
                  </a:lnTo>
                  <a:lnTo>
                    <a:pt x="780376" y="1020559"/>
                  </a:lnTo>
                  <a:lnTo>
                    <a:pt x="770394" y="1022083"/>
                  </a:lnTo>
                  <a:lnTo>
                    <a:pt x="760234" y="1020559"/>
                  </a:lnTo>
                  <a:lnTo>
                    <a:pt x="752144" y="1016000"/>
                  </a:lnTo>
                  <a:lnTo>
                    <a:pt x="746848" y="1008595"/>
                  </a:lnTo>
                  <a:lnTo>
                    <a:pt x="745032" y="998562"/>
                  </a:lnTo>
                  <a:lnTo>
                    <a:pt x="746848" y="988847"/>
                  </a:lnTo>
                  <a:lnTo>
                    <a:pt x="752144" y="981621"/>
                  </a:lnTo>
                  <a:lnTo>
                    <a:pt x="760234" y="977150"/>
                  </a:lnTo>
                  <a:lnTo>
                    <a:pt x="770394" y="975652"/>
                  </a:lnTo>
                  <a:lnTo>
                    <a:pt x="780376" y="977150"/>
                  </a:lnTo>
                  <a:lnTo>
                    <a:pt x="788403" y="981621"/>
                  </a:lnTo>
                  <a:lnTo>
                    <a:pt x="793762" y="988847"/>
                  </a:lnTo>
                  <a:lnTo>
                    <a:pt x="795743" y="998562"/>
                  </a:lnTo>
                  <a:lnTo>
                    <a:pt x="795743" y="959764"/>
                  </a:lnTo>
                  <a:lnTo>
                    <a:pt x="790486" y="956691"/>
                  </a:lnTo>
                  <a:lnTo>
                    <a:pt x="770394" y="953363"/>
                  </a:lnTo>
                  <a:lnTo>
                    <a:pt x="750087" y="956691"/>
                  </a:lnTo>
                  <a:lnTo>
                    <a:pt x="733856" y="966076"/>
                  </a:lnTo>
                  <a:lnTo>
                    <a:pt x="723112" y="980401"/>
                  </a:lnTo>
                  <a:lnTo>
                    <a:pt x="719264" y="998562"/>
                  </a:lnTo>
                  <a:lnTo>
                    <a:pt x="723112" y="1017041"/>
                  </a:lnTo>
                  <a:lnTo>
                    <a:pt x="733856" y="1031481"/>
                  </a:lnTo>
                  <a:lnTo>
                    <a:pt x="750087" y="1040866"/>
                  </a:lnTo>
                  <a:lnTo>
                    <a:pt x="770394" y="1044168"/>
                  </a:lnTo>
                  <a:lnTo>
                    <a:pt x="790486" y="1040866"/>
                  </a:lnTo>
                  <a:lnTo>
                    <a:pt x="806564" y="1031481"/>
                  </a:lnTo>
                  <a:lnTo>
                    <a:pt x="813523" y="1022083"/>
                  </a:lnTo>
                  <a:lnTo>
                    <a:pt x="817245" y="1017041"/>
                  </a:lnTo>
                  <a:lnTo>
                    <a:pt x="821105" y="998562"/>
                  </a:lnTo>
                  <a:close/>
                </a:path>
                <a:path w="1946909" h="1129664">
                  <a:moveTo>
                    <a:pt x="865695" y="1060323"/>
                  </a:moveTo>
                  <a:lnTo>
                    <a:pt x="740321" y="1060323"/>
                  </a:lnTo>
                  <a:lnTo>
                    <a:pt x="740321" y="1081392"/>
                  </a:lnTo>
                  <a:lnTo>
                    <a:pt x="839508" y="1081392"/>
                  </a:lnTo>
                  <a:lnTo>
                    <a:pt x="839508" y="1129245"/>
                  </a:lnTo>
                  <a:lnTo>
                    <a:pt x="865695" y="1129245"/>
                  </a:lnTo>
                  <a:lnTo>
                    <a:pt x="865695" y="1060323"/>
                  </a:lnTo>
                  <a:close/>
                </a:path>
                <a:path w="1946909" h="1129664">
                  <a:moveTo>
                    <a:pt x="889825" y="967676"/>
                  </a:moveTo>
                  <a:lnTo>
                    <a:pt x="865695" y="967676"/>
                  </a:lnTo>
                  <a:lnTo>
                    <a:pt x="865695" y="943140"/>
                  </a:lnTo>
                  <a:lnTo>
                    <a:pt x="839508" y="943140"/>
                  </a:lnTo>
                  <a:lnTo>
                    <a:pt x="839508" y="1052957"/>
                  </a:lnTo>
                  <a:lnTo>
                    <a:pt x="865695" y="1052957"/>
                  </a:lnTo>
                  <a:lnTo>
                    <a:pt x="865695" y="1029436"/>
                  </a:lnTo>
                  <a:lnTo>
                    <a:pt x="889825" y="1029436"/>
                  </a:lnTo>
                  <a:lnTo>
                    <a:pt x="889825" y="1007770"/>
                  </a:lnTo>
                  <a:lnTo>
                    <a:pt x="865695" y="1007770"/>
                  </a:lnTo>
                  <a:lnTo>
                    <a:pt x="865695" y="988745"/>
                  </a:lnTo>
                  <a:lnTo>
                    <a:pt x="889825" y="988745"/>
                  </a:lnTo>
                  <a:lnTo>
                    <a:pt x="889825" y="967676"/>
                  </a:lnTo>
                  <a:close/>
                </a:path>
                <a:path w="1946909" h="1129664">
                  <a:moveTo>
                    <a:pt x="1650390" y="61861"/>
                  </a:moveTo>
                  <a:lnTo>
                    <a:pt x="1646707" y="43637"/>
                  </a:lnTo>
                  <a:lnTo>
                    <a:pt x="1636687" y="28752"/>
                  </a:lnTo>
                  <a:lnTo>
                    <a:pt x="1624672" y="20650"/>
                  </a:lnTo>
                  <a:lnTo>
                    <a:pt x="1624672" y="403745"/>
                  </a:lnTo>
                  <a:lnTo>
                    <a:pt x="1622285" y="415594"/>
                  </a:lnTo>
                  <a:lnTo>
                    <a:pt x="1615770" y="425272"/>
                  </a:lnTo>
                  <a:lnTo>
                    <a:pt x="1606118" y="431787"/>
                  </a:lnTo>
                  <a:lnTo>
                    <a:pt x="1594281" y="434174"/>
                  </a:lnTo>
                  <a:lnTo>
                    <a:pt x="1582458" y="431787"/>
                  </a:lnTo>
                  <a:lnTo>
                    <a:pt x="1572806" y="425272"/>
                  </a:lnTo>
                  <a:lnTo>
                    <a:pt x="1566291" y="415594"/>
                  </a:lnTo>
                  <a:lnTo>
                    <a:pt x="1563903" y="403745"/>
                  </a:lnTo>
                  <a:lnTo>
                    <a:pt x="1566291" y="391909"/>
                  </a:lnTo>
                  <a:lnTo>
                    <a:pt x="1572806" y="382231"/>
                  </a:lnTo>
                  <a:lnTo>
                    <a:pt x="1582458" y="375704"/>
                  </a:lnTo>
                  <a:lnTo>
                    <a:pt x="1594281" y="373316"/>
                  </a:lnTo>
                  <a:lnTo>
                    <a:pt x="1606118" y="375704"/>
                  </a:lnTo>
                  <a:lnTo>
                    <a:pt x="1615770" y="382231"/>
                  </a:lnTo>
                  <a:lnTo>
                    <a:pt x="1622285" y="391909"/>
                  </a:lnTo>
                  <a:lnTo>
                    <a:pt x="1624672" y="403745"/>
                  </a:lnTo>
                  <a:lnTo>
                    <a:pt x="1624672" y="20650"/>
                  </a:lnTo>
                  <a:lnTo>
                    <a:pt x="1621828" y="18719"/>
                  </a:lnTo>
                  <a:lnTo>
                    <a:pt x="1603641" y="15049"/>
                  </a:lnTo>
                  <a:lnTo>
                    <a:pt x="1584934" y="15049"/>
                  </a:lnTo>
                  <a:lnTo>
                    <a:pt x="1566735" y="18719"/>
                  </a:lnTo>
                  <a:lnTo>
                    <a:pt x="1551876" y="28752"/>
                  </a:lnTo>
                  <a:lnTo>
                    <a:pt x="1541856" y="43637"/>
                  </a:lnTo>
                  <a:lnTo>
                    <a:pt x="1538185" y="61861"/>
                  </a:lnTo>
                  <a:lnTo>
                    <a:pt x="1538185" y="417791"/>
                  </a:lnTo>
                  <a:lnTo>
                    <a:pt x="1541856" y="436016"/>
                  </a:lnTo>
                  <a:lnTo>
                    <a:pt x="1551876" y="450900"/>
                  </a:lnTo>
                  <a:lnTo>
                    <a:pt x="1566735" y="460933"/>
                  </a:lnTo>
                  <a:lnTo>
                    <a:pt x="1584934" y="464616"/>
                  </a:lnTo>
                  <a:lnTo>
                    <a:pt x="1603641" y="464616"/>
                  </a:lnTo>
                  <a:lnTo>
                    <a:pt x="1646707" y="436016"/>
                  </a:lnTo>
                  <a:lnTo>
                    <a:pt x="1650390" y="417791"/>
                  </a:lnTo>
                  <a:lnTo>
                    <a:pt x="1650390" y="373316"/>
                  </a:lnTo>
                  <a:lnTo>
                    <a:pt x="1650390" y="61861"/>
                  </a:lnTo>
                  <a:close/>
                </a:path>
                <a:path w="1946909" h="1129664">
                  <a:moveTo>
                    <a:pt x="1810397" y="407543"/>
                  </a:moveTo>
                  <a:lnTo>
                    <a:pt x="1808302" y="399707"/>
                  </a:lnTo>
                  <a:lnTo>
                    <a:pt x="1802168" y="396163"/>
                  </a:lnTo>
                  <a:lnTo>
                    <a:pt x="1673758" y="321919"/>
                  </a:lnTo>
                  <a:lnTo>
                    <a:pt x="1673758" y="418960"/>
                  </a:lnTo>
                  <a:lnTo>
                    <a:pt x="1668246" y="446303"/>
                  </a:lnTo>
                  <a:lnTo>
                    <a:pt x="1653222" y="468617"/>
                  </a:lnTo>
                  <a:lnTo>
                    <a:pt x="1630934" y="483679"/>
                  </a:lnTo>
                  <a:lnTo>
                    <a:pt x="1603641" y="489191"/>
                  </a:lnTo>
                  <a:lnTo>
                    <a:pt x="1584934" y="489191"/>
                  </a:lnTo>
                  <a:lnTo>
                    <a:pt x="1557642" y="483679"/>
                  </a:lnTo>
                  <a:lnTo>
                    <a:pt x="1535353" y="468617"/>
                  </a:lnTo>
                  <a:lnTo>
                    <a:pt x="1520329" y="446303"/>
                  </a:lnTo>
                  <a:lnTo>
                    <a:pt x="1514817" y="418960"/>
                  </a:lnTo>
                  <a:lnTo>
                    <a:pt x="1514817" y="230009"/>
                  </a:lnTo>
                  <a:lnTo>
                    <a:pt x="1435646" y="184238"/>
                  </a:lnTo>
                  <a:lnTo>
                    <a:pt x="1427797" y="186347"/>
                  </a:lnTo>
                  <a:lnTo>
                    <a:pt x="1337170" y="343547"/>
                  </a:lnTo>
                  <a:lnTo>
                    <a:pt x="1321193" y="385572"/>
                  </a:lnTo>
                  <a:lnTo>
                    <a:pt x="1319187" y="428929"/>
                  </a:lnTo>
                  <a:lnTo>
                    <a:pt x="1330299" y="470471"/>
                  </a:lnTo>
                  <a:lnTo>
                    <a:pt x="1353680" y="507009"/>
                  </a:lnTo>
                  <a:lnTo>
                    <a:pt x="1388503" y="535406"/>
                  </a:lnTo>
                  <a:lnTo>
                    <a:pt x="1528178" y="616178"/>
                  </a:lnTo>
                  <a:lnTo>
                    <a:pt x="1570139" y="632167"/>
                  </a:lnTo>
                  <a:lnTo>
                    <a:pt x="1613433" y="634174"/>
                  </a:lnTo>
                  <a:lnTo>
                    <a:pt x="1654911" y="623049"/>
                  </a:lnTo>
                  <a:lnTo>
                    <a:pt x="1691398" y="599630"/>
                  </a:lnTo>
                  <a:lnTo>
                    <a:pt x="1719757" y="564769"/>
                  </a:lnTo>
                  <a:lnTo>
                    <a:pt x="1810397" y="407543"/>
                  </a:lnTo>
                  <a:close/>
                </a:path>
                <a:path w="1946909" h="1129664">
                  <a:moveTo>
                    <a:pt x="1946605" y="656120"/>
                  </a:moveTo>
                  <a:lnTo>
                    <a:pt x="1945005" y="589318"/>
                  </a:lnTo>
                  <a:lnTo>
                    <a:pt x="1939975" y="532257"/>
                  </a:lnTo>
                  <a:lnTo>
                    <a:pt x="1931225" y="484289"/>
                  </a:lnTo>
                  <a:lnTo>
                    <a:pt x="1918462" y="444830"/>
                  </a:lnTo>
                  <a:lnTo>
                    <a:pt x="1880196" y="387197"/>
                  </a:lnTo>
                  <a:lnTo>
                    <a:pt x="1829917" y="349605"/>
                  </a:lnTo>
                  <a:lnTo>
                    <a:pt x="1795957" y="330771"/>
                  </a:lnTo>
                  <a:lnTo>
                    <a:pt x="1775320" y="322516"/>
                  </a:lnTo>
                  <a:lnTo>
                    <a:pt x="1763039" y="323684"/>
                  </a:lnTo>
                  <a:lnTo>
                    <a:pt x="1752079" y="329336"/>
                  </a:lnTo>
                  <a:lnTo>
                    <a:pt x="1743837" y="339064"/>
                  </a:lnTo>
                  <a:lnTo>
                    <a:pt x="1801202" y="370700"/>
                  </a:lnTo>
                  <a:lnTo>
                    <a:pt x="1830946" y="389191"/>
                  </a:lnTo>
                  <a:lnTo>
                    <a:pt x="1875040" y="431546"/>
                  </a:lnTo>
                  <a:lnTo>
                    <a:pt x="1900275" y="492607"/>
                  </a:lnTo>
                  <a:lnTo>
                    <a:pt x="1908200" y="536511"/>
                  </a:lnTo>
                  <a:lnTo>
                    <a:pt x="1912962" y="590677"/>
                  </a:lnTo>
                  <a:lnTo>
                    <a:pt x="1914550" y="656120"/>
                  </a:lnTo>
                  <a:lnTo>
                    <a:pt x="1946605" y="65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15">
              <a:extLst>
                <a:ext uri="{FF2B5EF4-FFF2-40B4-BE49-F238E27FC236}">
                  <a16:creationId xmlns:a16="http://schemas.microsoft.com/office/drawing/2014/main" id="{BA34697F-FAE6-B5CB-530B-089CA48B080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11868" y="3679646"/>
              <a:ext cx="113790" cy="242875"/>
            </a:xfrm>
            <a:prstGeom prst="rect">
              <a:avLst/>
            </a:prstGeom>
          </p:spPr>
        </p:pic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E424F553-7300-6372-A512-EE2C53AB344A}"/>
                </a:ext>
              </a:extLst>
            </p:cNvPr>
            <p:cNvSpPr/>
            <p:nvPr/>
          </p:nvSpPr>
          <p:spPr>
            <a:xfrm>
              <a:off x="15188305" y="4209541"/>
              <a:ext cx="342265" cy="186690"/>
            </a:xfrm>
            <a:custGeom>
              <a:avLst/>
              <a:gdLst/>
              <a:ahLst/>
              <a:cxnLst/>
              <a:rect l="l" t="t" r="r" b="b"/>
              <a:pathLst>
                <a:path w="342265" h="186689">
                  <a:moveTo>
                    <a:pt x="169742" y="88143"/>
                  </a:moveTo>
                  <a:lnTo>
                    <a:pt x="0" y="88143"/>
                  </a:lnTo>
                  <a:lnTo>
                    <a:pt x="0" y="109003"/>
                  </a:lnTo>
                  <a:lnTo>
                    <a:pt x="169742" y="109003"/>
                  </a:lnTo>
                  <a:lnTo>
                    <a:pt x="169742" y="88143"/>
                  </a:lnTo>
                  <a:close/>
                </a:path>
                <a:path w="342265" h="186689">
                  <a:moveTo>
                    <a:pt x="84871" y="2658"/>
                  </a:moveTo>
                  <a:lnTo>
                    <a:pt x="56791" y="5162"/>
                  </a:lnTo>
                  <a:lnTo>
                    <a:pt x="35392" y="12257"/>
                  </a:lnTo>
                  <a:lnTo>
                    <a:pt x="21759" y="23552"/>
                  </a:lnTo>
                  <a:lnTo>
                    <a:pt x="16974" y="38652"/>
                  </a:lnTo>
                  <a:lnTo>
                    <a:pt x="18385" y="47101"/>
                  </a:lnTo>
                  <a:lnTo>
                    <a:pt x="22508" y="54476"/>
                  </a:lnTo>
                  <a:lnTo>
                    <a:pt x="29182" y="60739"/>
                  </a:lnTo>
                  <a:lnTo>
                    <a:pt x="38243" y="65852"/>
                  </a:lnTo>
                  <a:lnTo>
                    <a:pt x="38243" y="88143"/>
                  </a:lnTo>
                  <a:lnTo>
                    <a:pt x="64624" y="88143"/>
                  </a:lnTo>
                  <a:lnTo>
                    <a:pt x="64624" y="72498"/>
                  </a:lnTo>
                  <a:lnTo>
                    <a:pt x="130681" y="72498"/>
                  </a:lnTo>
                  <a:lnTo>
                    <a:pt x="130681" y="66056"/>
                  </a:lnTo>
                  <a:lnTo>
                    <a:pt x="139953" y="60983"/>
                  </a:lnTo>
                  <a:lnTo>
                    <a:pt x="146799" y="54693"/>
                  </a:lnTo>
                  <a:lnTo>
                    <a:pt x="147200" y="53990"/>
                  </a:lnTo>
                  <a:lnTo>
                    <a:pt x="84871" y="53990"/>
                  </a:lnTo>
                  <a:lnTo>
                    <a:pt x="67397" y="53075"/>
                  </a:lnTo>
                  <a:lnTo>
                    <a:pt x="54591" y="50194"/>
                  </a:lnTo>
                  <a:lnTo>
                    <a:pt x="46751" y="45377"/>
                  </a:lnTo>
                  <a:lnTo>
                    <a:pt x="44174" y="38652"/>
                  </a:lnTo>
                  <a:lnTo>
                    <a:pt x="46751" y="31759"/>
                  </a:lnTo>
                  <a:lnTo>
                    <a:pt x="54591" y="26765"/>
                  </a:lnTo>
                  <a:lnTo>
                    <a:pt x="67397" y="23726"/>
                  </a:lnTo>
                  <a:lnTo>
                    <a:pt x="84871" y="22700"/>
                  </a:lnTo>
                  <a:lnTo>
                    <a:pt x="146696" y="22700"/>
                  </a:lnTo>
                  <a:lnTo>
                    <a:pt x="134094" y="12257"/>
                  </a:lnTo>
                  <a:lnTo>
                    <a:pt x="112775" y="5162"/>
                  </a:lnTo>
                  <a:lnTo>
                    <a:pt x="84871" y="2658"/>
                  </a:lnTo>
                  <a:close/>
                </a:path>
                <a:path w="342265" h="186689">
                  <a:moveTo>
                    <a:pt x="130681" y="72498"/>
                  </a:moveTo>
                  <a:lnTo>
                    <a:pt x="104708" y="72498"/>
                  </a:lnTo>
                  <a:lnTo>
                    <a:pt x="104708" y="88143"/>
                  </a:lnTo>
                  <a:lnTo>
                    <a:pt x="130681" y="88143"/>
                  </a:lnTo>
                  <a:lnTo>
                    <a:pt x="130681" y="72498"/>
                  </a:lnTo>
                  <a:close/>
                </a:path>
                <a:path w="342265" h="186689">
                  <a:moveTo>
                    <a:pt x="104708" y="72498"/>
                  </a:moveTo>
                  <a:lnTo>
                    <a:pt x="64624" y="72498"/>
                  </a:lnTo>
                  <a:lnTo>
                    <a:pt x="70862" y="73214"/>
                  </a:lnTo>
                  <a:lnTo>
                    <a:pt x="77611" y="73623"/>
                  </a:lnTo>
                  <a:lnTo>
                    <a:pt x="91927" y="73623"/>
                  </a:lnTo>
                  <a:lnTo>
                    <a:pt x="98573" y="73316"/>
                  </a:lnTo>
                  <a:lnTo>
                    <a:pt x="104708" y="72498"/>
                  </a:lnTo>
                  <a:close/>
                </a:path>
                <a:path w="342265" h="186689">
                  <a:moveTo>
                    <a:pt x="146696" y="22700"/>
                  </a:moveTo>
                  <a:lnTo>
                    <a:pt x="84871" y="22700"/>
                  </a:lnTo>
                  <a:lnTo>
                    <a:pt x="102187" y="23726"/>
                  </a:lnTo>
                  <a:lnTo>
                    <a:pt x="114959" y="26765"/>
                  </a:lnTo>
                  <a:lnTo>
                    <a:pt x="122862" y="31759"/>
                  </a:lnTo>
                  <a:lnTo>
                    <a:pt x="125568" y="38652"/>
                  </a:lnTo>
                  <a:lnTo>
                    <a:pt x="122862" y="45377"/>
                  </a:lnTo>
                  <a:lnTo>
                    <a:pt x="114959" y="50194"/>
                  </a:lnTo>
                  <a:lnTo>
                    <a:pt x="102187" y="53075"/>
                  </a:lnTo>
                  <a:lnTo>
                    <a:pt x="84871" y="53990"/>
                  </a:lnTo>
                  <a:lnTo>
                    <a:pt x="147200" y="53990"/>
                  </a:lnTo>
                  <a:lnTo>
                    <a:pt x="151057" y="47233"/>
                  </a:lnTo>
                  <a:lnTo>
                    <a:pt x="152564" y="38652"/>
                  </a:lnTo>
                  <a:lnTo>
                    <a:pt x="147724" y="23552"/>
                  </a:lnTo>
                  <a:lnTo>
                    <a:pt x="146696" y="22700"/>
                  </a:lnTo>
                  <a:close/>
                </a:path>
                <a:path w="342265" h="186689">
                  <a:moveTo>
                    <a:pt x="84666" y="118820"/>
                  </a:moveTo>
                  <a:lnTo>
                    <a:pt x="57261" y="120965"/>
                  </a:lnTo>
                  <a:lnTo>
                    <a:pt x="36747" y="127396"/>
                  </a:lnTo>
                  <a:lnTo>
                    <a:pt x="23884" y="137872"/>
                  </a:lnTo>
                  <a:lnTo>
                    <a:pt x="19428" y="152155"/>
                  </a:lnTo>
                  <a:lnTo>
                    <a:pt x="23884" y="166702"/>
                  </a:lnTo>
                  <a:lnTo>
                    <a:pt x="36747" y="177271"/>
                  </a:lnTo>
                  <a:lnTo>
                    <a:pt x="57261" y="183718"/>
                  </a:lnTo>
                  <a:lnTo>
                    <a:pt x="84666" y="185899"/>
                  </a:lnTo>
                  <a:lnTo>
                    <a:pt x="111721" y="183718"/>
                  </a:lnTo>
                  <a:lnTo>
                    <a:pt x="132074" y="177271"/>
                  </a:lnTo>
                  <a:lnTo>
                    <a:pt x="144931" y="166702"/>
                  </a:lnTo>
                  <a:lnTo>
                    <a:pt x="145004" y="166470"/>
                  </a:lnTo>
                  <a:lnTo>
                    <a:pt x="84666" y="166470"/>
                  </a:lnTo>
                  <a:lnTo>
                    <a:pt x="67742" y="165571"/>
                  </a:lnTo>
                  <a:lnTo>
                    <a:pt x="55639" y="162879"/>
                  </a:lnTo>
                  <a:lnTo>
                    <a:pt x="48387" y="158403"/>
                  </a:lnTo>
                  <a:lnTo>
                    <a:pt x="46014" y="152155"/>
                  </a:lnTo>
                  <a:lnTo>
                    <a:pt x="48387" y="146145"/>
                  </a:lnTo>
                  <a:lnTo>
                    <a:pt x="55639" y="141891"/>
                  </a:lnTo>
                  <a:lnTo>
                    <a:pt x="67742" y="139342"/>
                  </a:lnTo>
                  <a:lnTo>
                    <a:pt x="84666" y="138452"/>
                  </a:lnTo>
                  <a:lnTo>
                    <a:pt x="145117" y="138452"/>
                  </a:lnTo>
                  <a:lnTo>
                    <a:pt x="144931" y="137872"/>
                  </a:lnTo>
                  <a:lnTo>
                    <a:pt x="132074" y="127396"/>
                  </a:lnTo>
                  <a:lnTo>
                    <a:pt x="111721" y="120965"/>
                  </a:lnTo>
                  <a:lnTo>
                    <a:pt x="84666" y="118820"/>
                  </a:lnTo>
                  <a:close/>
                </a:path>
                <a:path w="342265" h="186689">
                  <a:moveTo>
                    <a:pt x="145117" y="138452"/>
                  </a:moveTo>
                  <a:lnTo>
                    <a:pt x="84666" y="138452"/>
                  </a:lnTo>
                  <a:lnTo>
                    <a:pt x="101347" y="139342"/>
                  </a:lnTo>
                  <a:lnTo>
                    <a:pt x="113426" y="141891"/>
                  </a:lnTo>
                  <a:lnTo>
                    <a:pt x="120788" y="146145"/>
                  </a:lnTo>
                  <a:lnTo>
                    <a:pt x="123319" y="152155"/>
                  </a:lnTo>
                  <a:lnTo>
                    <a:pt x="120788" y="158403"/>
                  </a:lnTo>
                  <a:lnTo>
                    <a:pt x="113426" y="162879"/>
                  </a:lnTo>
                  <a:lnTo>
                    <a:pt x="101347" y="165571"/>
                  </a:lnTo>
                  <a:lnTo>
                    <a:pt x="84666" y="166470"/>
                  </a:lnTo>
                  <a:lnTo>
                    <a:pt x="145004" y="166470"/>
                  </a:lnTo>
                  <a:lnTo>
                    <a:pt x="149496" y="152155"/>
                  </a:lnTo>
                  <a:lnTo>
                    <a:pt x="145117" y="138452"/>
                  </a:lnTo>
                  <a:close/>
                </a:path>
                <a:path w="342265" h="186689">
                  <a:moveTo>
                    <a:pt x="270770" y="28426"/>
                  </a:moveTo>
                  <a:lnTo>
                    <a:pt x="180786" y="28426"/>
                  </a:lnTo>
                  <a:lnTo>
                    <a:pt x="180786" y="49082"/>
                  </a:lnTo>
                  <a:lnTo>
                    <a:pt x="270770" y="49082"/>
                  </a:lnTo>
                  <a:lnTo>
                    <a:pt x="270770" y="28426"/>
                  </a:lnTo>
                  <a:close/>
                </a:path>
                <a:path w="342265" h="186689">
                  <a:moveTo>
                    <a:pt x="238867" y="5112"/>
                  </a:moveTo>
                  <a:lnTo>
                    <a:pt x="213098" y="5112"/>
                  </a:lnTo>
                  <a:lnTo>
                    <a:pt x="213098" y="28426"/>
                  </a:lnTo>
                  <a:lnTo>
                    <a:pt x="238867" y="28426"/>
                  </a:lnTo>
                  <a:lnTo>
                    <a:pt x="238867" y="5112"/>
                  </a:lnTo>
                  <a:close/>
                </a:path>
                <a:path w="342265" h="186689">
                  <a:moveTo>
                    <a:pt x="226187" y="57467"/>
                  </a:moveTo>
                  <a:lnTo>
                    <a:pt x="209756" y="60774"/>
                  </a:lnTo>
                  <a:lnTo>
                    <a:pt x="196738" y="69891"/>
                  </a:lnTo>
                  <a:lnTo>
                    <a:pt x="188167" y="83839"/>
                  </a:lnTo>
                  <a:lnTo>
                    <a:pt x="185081" y="101641"/>
                  </a:lnTo>
                  <a:lnTo>
                    <a:pt x="188167" y="119532"/>
                  </a:lnTo>
                  <a:lnTo>
                    <a:pt x="196738" y="133570"/>
                  </a:lnTo>
                  <a:lnTo>
                    <a:pt x="209756" y="142738"/>
                  </a:lnTo>
                  <a:lnTo>
                    <a:pt x="226187" y="146019"/>
                  </a:lnTo>
                  <a:lnTo>
                    <a:pt x="242615" y="142738"/>
                  </a:lnTo>
                  <a:lnTo>
                    <a:pt x="255534" y="133570"/>
                  </a:lnTo>
                  <a:lnTo>
                    <a:pt x="261350" y="123932"/>
                  </a:lnTo>
                  <a:lnTo>
                    <a:pt x="226187" y="123932"/>
                  </a:lnTo>
                  <a:lnTo>
                    <a:pt x="218770" y="122448"/>
                  </a:lnTo>
                  <a:lnTo>
                    <a:pt x="213022" y="118117"/>
                  </a:lnTo>
                  <a:lnTo>
                    <a:pt x="209305" y="111120"/>
                  </a:lnTo>
                  <a:lnTo>
                    <a:pt x="207986" y="101641"/>
                  </a:lnTo>
                  <a:lnTo>
                    <a:pt x="209305" y="92216"/>
                  </a:lnTo>
                  <a:lnTo>
                    <a:pt x="213022" y="85139"/>
                  </a:lnTo>
                  <a:lnTo>
                    <a:pt x="218770" y="80690"/>
                  </a:lnTo>
                  <a:lnTo>
                    <a:pt x="226187" y="79145"/>
                  </a:lnTo>
                  <a:lnTo>
                    <a:pt x="261154" y="79145"/>
                  </a:lnTo>
                  <a:lnTo>
                    <a:pt x="255534" y="69891"/>
                  </a:lnTo>
                  <a:lnTo>
                    <a:pt x="242615" y="60774"/>
                  </a:lnTo>
                  <a:lnTo>
                    <a:pt x="226187" y="57467"/>
                  </a:lnTo>
                  <a:close/>
                </a:path>
                <a:path w="342265" h="186689">
                  <a:moveTo>
                    <a:pt x="261154" y="79145"/>
                  </a:moveTo>
                  <a:lnTo>
                    <a:pt x="226187" y="79145"/>
                  </a:lnTo>
                  <a:lnTo>
                    <a:pt x="233385" y="80690"/>
                  </a:lnTo>
                  <a:lnTo>
                    <a:pt x="239058" y="85139"/>
                  </a:lnTo>
                  <a:lnTo>
                    <a:pt x="242795" y="92216"/>
                  </a:lnTo>
                  <a:lnTo>
                    <a:pt x="244184" y="101641"/>
                  </a:lnTo>
                  <a:lnTo>
                    <a:pt x="242795" y="111120"/>
                  </a:lnTo>
                  <a:lnTo>
                    <a:pt x="239058" y="118117"/>
                  </a:lnTo>
                  <a:lnTo>
                    <a:pt x="233385" y="122448"/>
                  </a:lnTo>
                  <a:lnTo>
                    <a:pt x="226187" y="123932"/>
                  </a:lnTo>
                  <a:lnTo>
                    <a:pt x="261350" y="123932"/>
                  </a:lnTo>
                  <a:lnTo>
                    <a:pt x="264005" y="119532"/>
                  </a:lnTo>
                  <a:lnTo>
                    <a:pt x="267089" y="101641"/>
                  </a:lnTo>
                  <a:lnTo>
                    <a:pt x="264005" y="83839"/>
                  </a:lnTo>
                  <a:lnTo>
                    <a:pt x="261154" y="79145"/>
                  </a:lnTo>
                  <a:close/>
                </a:path>
                <a:path w="342265" h="186689">
                  <a:moveTo>
                    <a:pt x="341939" y="96528"/>
                  </a:moveTo>
                  <a:lnTo>
                    <a:pt x="317194" y="96528"/>
                  </a:lnTo>
                  <a:lnTo>
                    <a:pt x="317194" y="186103"/>
                  </a:lnTo>
                  <a:lnTo>
                    <a:pt x="341939" y="186103"/>
                  </a:lnTo>
                  <a:lnTo>
                    <a:pt x="341939" y="96528"/>
                  </a:lnTo>
                  <a:close/>
                </a:path>
                <a:path w="342265" h="186689">
                  <a:moveTo>
                    <a:pt x="302060" y="3681"/>
                  </a:moveTo>
                  <a:lnTo>
                    <a:pt x="277723" y="3681"/>
                  </a:lnTo>
                  <a:lnTo>
                    <a:pt x="277723" y="178127"/>
                  </a:lnTo>
                  <a:lnTo>
                    <a:pt x="302060" y="178127"/>
                  </a:lnTo>
                  <a:lnTo>
                    <a:pt x="302060" y="96528"/>
                  </a:lnTo>
                  <a:lnTo>
                    <a:pt x="341939" y="96528"/>
                  </a:lnTo>
                  <a:lnTo>
                    <a:pt x="341939" y="75668"/>
                  </a:lnTo>
                  <a:lnTo>
                    <a:pt x="302060" y="75668"/>
                  </a:lnTo>
                  <a:lnTo>
                    <a:pt x="302060" y="3681"/>
                  </a:lnTo>
                  <a:close/>
                </a:path>
                <a:path w="342265" h="186689">
                  <a:moveTo>
                    <a:pt x="341939" y="0"/>
                  </a:moveTo>
                  <a:lnTo>
                    <a:pt x="317194" y="0"/>
                  </a:lnTo>
                  <a:lnTo>
                    <a:pt x="317194" y="75668"/>
                  </a:lnTo>
                  <a:lnTo>
                    <a:pt x="341939" y="75668"/>
                  </a:lnTo>
                  <a:lnTo>
                    <a:pt x="341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17">
            <a:extLst>
              <a:ext uri="{FF2B5EF4-FFF2-40B4-BE49-F238E27FC236}">
                <a16:creationId xmlns:a16="http://schemas.microsoft.com/office/drawing/2014/main" id="{F27C1572-DDEC-30C4-C140-EA64F161FED2}"/>
              </a:ext>
            </a:extLst>
          </p:cNvPr>
          <p:cNvSpPr/>
          <p:nvPr/>
        </p:nvSpPr>
        <p:spPr>
          <a:xfrm>
            <a:off x="1476126" y="3170659"/>
            <a:ext cx="1332155" cy="1057065"/>
          </a:xfrm>
          <a:custGeom>
            <a:avLst/>
            <a:gdLst/>
            <a:ahLst/>
            <a:cxnLst/>
            <a:rect l="l" t="t" r="r" b="b"/>
            <a:pathLst>
              <a:path w="2094229" h="1748790">
                <a:moveTo>
                  <a:pt x="405739" y="1322590"/>
                </a:moveTo>
                <a:lnTo>
                  <a:pt x="372173" y="1292936"/>
                </a:lnTo>
                <a:lnTo>
                  <a:pt x="369582" y="1279067"/>
                </a:lnTo>
                <a:lnTo>
                  <a:pt x="369582" y="1265326"/>
                </a:lnTo>
                <a:lnTo>
                  <a:pt x="356984" y="1265326"/>
                </a:lnTo>
                <a:lnTo>
                  <a:pt x="356984" y="1279067"/>
                </a:lnTo>
                <a:lnTo>
                  <a:pt x="354203" y="1294333"/>
                </a:lnTo>
                <a:lnTo>
                  <a:pt x="346583" y="1307706"/>
                </a:lnTo>
                <a:lnTo>
                  <a:pt x="334873" y="1318463"/>
                </a:lnTo>
                <a:lnTo>
                  <a:pt x="319849" y="1325854"/>
                </a:lnTo>
                <a:lnTo>
                  <a:pt x="326885" y="1336167"/>
                </a:lnTo>
                <a:lnTo>
                  <a:pt x="338975" y="1330337"/>
                </a:lnTo>
                <a:lnTo>
                  <a:pt x="349275" y="1322311"/>
                </a:lnTo>
                <a:lnTo>
                  <a:pt x="357530" y="1312341"/>
                </a:lnTo>
                <a:lnTo>
                  <a:pt x="363448" y="1300670"/>
                </a:lnTo>
                <a:lnTo>
                  <a:pt x="369443" y="1311059"/>
                </a:lnTo>
                <a:lnTo>
                  <a:pt x="377545" y="1319987"/>
                </a:lnTo>
                <a:lnTo>
                  <a:pt x="387451" y="1327238"/>
                </a:lnTo>
                <a:lnTo>
                  <a:pt x="398868" y="1332572"/>
                </a:lnTo>
                <a:lnTo>
                  <a:pt x="405739" y="1322590"/>
                </a:lnTo>
                <a:close/>
              </a:path>
              <a:path w="2094229" h="1748790">
                <a:moveTo>
                  <a:pt x="440588" y="1260576"/>
                </a:moveTo>
                <a:lnTo>
                  <a:pt x="427672" y="1260576"/>
                </a:lnTo>
                <a:lnTo>
                  <a:pt x="427672" y="1287411"/>
                </a:lnTo>
                <a:lnTo>
                  <a:pt x="395274" y="1287411"/>
                </a:lnTo>
                <a:lnTo>
                  <a:pt x="395274" y="1298041"/>
                </a:lnTo>
                <a:lnTo>
                  <a:pt x="427672" y="1298041"/>
                </a:lnTo>
                <a:lnTo>
                  <a:pt x="427672" y="1335836"/>
                </a:lnTo>
                <a:lnTo>
                  <a:pt x="440588" y="1335836"/>
                </a:lnTo>
                <a:lnTo>
                  <a:pt x="440588" y="1260576"/>
                </a:lnTo>
                <a:close/>
              </a:path>
              <a:path w="2094229" h="1748790">
                <a:moveTo>
                  <a:pt x="442150" y="599897"/>
                </a:moveTo>
                <a:lnTo>
                  <a:pt x="417601" y="599897"/>
                </a:lnTo>
                <a:lnTo>
                  <a:pt x="417601" y="666153"/>
                </a:lnTo>
                <a:lnTo>
                  <a:pt x="402374" y="666153"/>
                </a:lnTo>
                <a:lnTo>
                  <a:pt x="397967" y="642785"/>
                </a:lnTo>
                <a:lnTo>
                  <a:pt x="394195" y="635063"/>
                </a:lnTo>
                <a:lnTo>
                  <a:pt x="389394" y="625259"/>
                </a:lnTo>
                <a:lnTo>
                  <a:pt x="378752" y="615721"/>
                </a:lnTo>
                <a:lnTo>
                  <a:pt x="378752" y="677811"/>
                </a:lnTo>
                <a:lnTo>
                  <a:pt x="377647" y="696569"/>
                </a:lnTo>
                <a:lnTo>
                  <a:pt x="374332" y="709891"/>
                </a:lnTo>
                <a:lnTo>
                  <a:pt x="368973" y="717816"/>
                </a:lnTo>
                <a:lnTo>
                  <a:pt x="361772" y="720344"/>
                </a:lnTo>
                <a:lnTo>
                  <a:pt x="354787" y="717816"/>
                </a:lnTo>
                <a:lnTo>
                  <a:pt x="349605" y="709891"/>
                </a:lnTo>
                <a:lnTo>
                  <a:pt x="346417" y="696569"/>
                </a:lnTo>
                <a:lnTo>
                  <a:pt x="345414" y="677811"/>
                </a:lnTo>
                <a:lnTo>
                  <a:pt x="346417" y="659091"/>
                </a:lnTo>
                <a:lnTo>
                  <a:pt x="349605" y="645744"/>
                </a:lnTo>
                <a:lnTo>
                  <a:pt x="354787" y="637730"/>
                </a:lnTo>
                <a:lnTo>
                  <a:pt x="361772" y="635063"/>
                </a:lnTo>
                <a:lnTo>
                  <a:pt x="368973" y="637730"/>
                </a:lnTo>
                <a:lnTo>
                  <a:pt x="374332" y="645744"/>
                </a:lnTo>
                <a:lnTo>
                  <a:pt x="377647" y="659091"/>
                </a:lnTo>
                <a:lnTo>
                  <a:pt x="378752" y="677811"/>
                </a:lnTo>
                <a:lnTo>
                  <a:pt x="378752" y="615721"/>
                </a:lnTo>
                <a:lnTo>
                  <a:pt x="377164" y="614286"/>
                </a:lnTo>
                <a:lnTo>
                  <a:pt x="361772" y="610527"/>
                </a:lnTo>
                <a:lnTo>
                  <a:pt x="345046" y="615149"/>
                </a:lnTo>
                <a:lnTo>
                  <a:pt x="332282" y="628523"/>
                </a:lnTo>
                <a:lnTo>
                  <a:pt x="324142" y="649719"/>
                </a:lnTo>
                <a:lnTo>
                  <a:pt x="321284" y="677811"/>
                </a:lnTo>
                <a:lnTo>
                  <a:pt x="324142" y="706031"/>
                </a:lnTo>
                <a:lnTo>
                  <a:pt x="332282" y="727341"/>
                </a:lnTo>
                <a:lnTo>
                  <a:pt x="345046" y="740803"/>
                </a:lnTo>
                <a:lnTo>
                  <a:pt x="361772" y="745502"/>
                </a:lnTo>
                <a:lnTo>
                  <a:pt x="377494" y="741464"/>
                </a:lnTo>
                <a:lnTo>
                  <a:pt x="389915" y="729843"/>
                </a:lnTo>
                <a:lnTo>
                  <a:pt x="394322" y="720344"/>
                </a:lnTo>
                <a:lnTo>
                  <a:pt x="398475" y="711377"/>
                </a:lnTo>
                <a:lnTo>
                  <a:pt x="402577" y="686803"/>
                </a:lnTo>
                <a:lnTo>
                  <a:pt x="417601" y="686803"/>
                </a:lnTo>
                <a:lnTo>
                  <a:pt x="417601" y="774750"/>
                </a:lnTo>
                <a:lnTo>
                  <a:pt x="442150" y="774750"/>
                </a:lnTo>
                <a:lnTo>
                  <a:pt x="442150" y="686803"/>
                </a:lnTo>
                <a:lnTo>
                  <a:pt x="442150" y="666153"/>
                </a:lnTo>
                <a:lnTo>
                  <a:pt x="442150" y="599897"/>
                </a:lnTo>
                <a:close/>
              </a:path>
              <a:path w="2094229" h="1748790">
                <a:moveTo>
                  <a:pt x="445998" y="1393761"/>
                </a:moveTo>
                <a:lnTo>
                  <a:pt x="359283" y="1393761"/>
                </a:lnTo>
                <a:lnTo>
                  <a:pt x="359283" y="1377886"/>
                </a:lnTo>
                <a:lnTo>
                  <a:pt x="440588" y="1377886"/>
                </a:lnTo>
                <a:lnTo>
                  <a:pt x="440588" y="1343202"/>
                </a:lnTo>
                <a:lnTo>
                  <a:pt x="346354" y="1343202"/>
                </a:lnTo>
                <a:lnTo>
                  <a:pt x="346354" y="1353515"/>
                </a:lnTo>
                <a:lnTo>
                  <a:pt x="427837" y="1353515"/>
                </a:lnTo>
                <a:lnTo>
                  <a:pt x="427837" y="1368069"/>
                </a:lnTo>
                <a:lnTo>
                  <a:pt x="346684" y="1368069"/>
                </a:lnTo>
                <a:lnTo>
                  <a:pt x="346684" y="1404061"/>
                </a:lnTo>
                <a:lnTo>
                  <a:pt x="445998" y="1404061"/>
                </a:lnTo>
                <a:lnTo>
                  <a:pt x="445998" y="1393761"/>
                </a:lnTo>
                <a:close/>
              </a:path>
              <a:path w="2094229" h="1748790">
                <a:moveTo>
                  <a:pt x="476504" y="454113"/>
                </a:moveTo>
                <a:lnTo>
                  <a:pt x="450532" y="454113"/>
                </a:lnTo>
                <a:lnTo>
                  <a:pt x="450532" y="472109"/>
                </a:lnTo>
                <a:lnTo>
                  <a:pt x="450532" y="492163"/>
                </a:lnTo>
                <a:lnTo>
                  <a:pt x="450532" y="508927"/>
                </a:lnTo>
                <a:lnTo>
                  <a:pt x="378142" y="508927"/>
                </a:lnTo>
                <a:lnTo>
                  <a:pt x="378142" y="492163"/>
                </a:lnTo>
                <a:lnTo>
                  <a:pt x="450532" y="492163"/>
                </a:lnTo>
                <a:lnTo>
                  <a:pt x="450532" y="472109"/>
                </a:lnTo>
                <a:lnTo>
                  <a:pt x="378142" y="472109"/>
                </a:lnTo>
                <a:lnTo>
                  <a:pt x="378142" y="454113"/>
                </a:lnTo>
                <a:lnTo>
                  <a:pt x="352374" y="454113"/>
                </a:lnTo>
                <a:lnTo>
                  <a:pt x="352374" y="529996"/>
                </a:lnTo>
                <a:lnTo>
                  <a:pt x="476504" y="529996"/>
                </a:lnTo>
                <a:lnTo>
                  <a:pt x="476504" y="508927"/>
                </a:lnTo>
                <a:lnTo>
                  <a:pt x="476504" y="492163"/>
                </a:lnTo>
                <a:lnTo>
                  <a:pt x="476504" y="472109"/>
                </a:lnTo>
                <a:lnTo>
                  <a:pt x="476504" y="454113"/>
                </a:lnTo>
                <a:close/>
              </a:path>
              <a:path w="2094229" h="1748790">
                <a:moveTo>
                  <a:pt x="476504" y="345935"/>
                </a:moveTo>
                <a:lnTo>
                  <a:pt x="450532" y="345935"/>
                </a:lnTo>
                <a:lnTo>
                  <a:pt x="450532" y="387248"/>
                </a:lnTo>
                <a:lnTo>
                  <a:pt x="419341" y="387248"/>
                </a:lnTo>
                <a:lnTo>
                  <a:pt x="413981" y="375589"/>
                </a:lnTo>
                <a:lnTo>
                  <a:pt x="413067" y="373595"/>
                </a:lnTo>
                <a:lnTo>
                  <a:pt x="402450" y="363016"/>
                </a:lnTo>
                <a:lnTo>
                  <a:pt x="395922" y="359879"/>
                </a:lnTo>
                <a:lnTo>
                  <a:pt x="395922" y="397878"/>
                </a:lnTo>
                <a:lnTo>
                  <a:pt x="394068" y="407289"/>
                </a:lnTo>
                <a:lnTo>
                  <a:pt x="389013" y="414439"/>
                </a:lnTo>
                <a:lnTo>
                  <a:pt x="381330" y="418985"/>
                </a:lnTo>
                <a:lnTo>
                  <a:pt x="371589" y="420573"/>
                </a:lnTo>
                <a:lnTo>
                  <a:pt x="361543" y="418985"/>
                </a:lnTo>
                <a:lnTo>
                  <a:pt x="353695" y="414439"/>
                </a:lnTo>
                <a:lnTo>
                  <a:pt x="348615" y="407289"/>
                </a:lnTo>
                <a:lnTo>
                  <a:pt x="346849" y="397878"/>
                </a:lnTo>
                <a:lnTo>
                  <a:pt x="348615" y="388518"/>
                </a:lnTo>
                <a:lnTo>
                  <a:pt x="353695" y="381482"/>
                </a:lnTo>
                <a:lnTo>
                  <a:pt x="361543" y="377075"/>
                </a:lnTo>
                <a:lnTo>
                  <a:pt x="371589" y="375589"/>
                </a:lnTo>
                <a:lnTo>
                  <a:pt x="381330" y="377075"/>
                </a:lnTo>
                <a:lnTo>
                  <a:pt x="389013" y="381482"/>
                </a:lnTo>
                <a:lnTo>
                  <a:pt x="394068" y="388518"/>
                </a:lnTo>
                <a:lnTo>
                  <a:pt x="395922" y="397878"/>
                </a:lnTo>
                <a:lnTo>
                  <a:pt x="395922" y="359879"/>
                </a:lnTo>
                <a:lnTo>
                  <a:pt x="388340" y="356222"/>
                </a:lnTo>
                <a:lnTo>
                  <a:pt x="371589" y="353910"/>
                </a:lnTo>
                <a:lnTo>
                  <a:pt x="351751" y="357111"/>
                </a:lnTo>
                <a:lnTo>
                  <a:pt x="336029" y="366268"/>
                </a:lnTo>
                <a:lnTo>
                  <a:pt x="325716" y="380238"/>
                </a:lnTo>
                <a:lnTo>
                  <a:pt x="322097" y="397878"/>
                </a:lnTo>
                <a:lnTo>
                  <a:pt x="325716" y="415798"/>
                </a:lnTo>
                <a:lnTo>
                  <a:pt x="336029" y="429907"/>
                </a:lnTo>
                <a:lnTo>
                  <a:pt x="351751" y="439153"/>
                </a:lnTo>
                <a:lnTo>
                  <a:pt x="371589" y="442455"/>
                </a:lnTo>
                <a:lnTo>
                  <a:pt x="388493" y="439966"/>
                </a:lnTo>
                <a:lnTo>
                  <a:pt x="402691" y="432955"/>
                </a:lnTo>
                <a:lnTo>
                  <a:pt x="413308" y="422097"/>
                </a:lnTo>
                <a:lnTo>
                  <a:pt x="413969" y="420573"/>
                </a:lnTo>
                <a:lnTo>
                  <a:pt x="419442" y="408101"/>
                </a:lnTo>
                <a:lnTo>
                  <a:pt x="450532" y="408101"/>
                </a:lnTo>
                <a:lnTo>
                  <a:pt x="450532" y="445935"/>
                </a:lnTo>
                <a:lnTo>
                  <a:pt x="476504" y="445935"/>
                </a:lnTo>
                <a:lnTo>
                  <a:pt x="476504" y="408101"/>
                </a:lnTo>
                <a:lnTo>
                  <a:pt x="476504" y="387248"/>
                </a:lnTo>
                <a:lnTo>
                  <a:pt x="476504" y="345935"/>
                </a:lnTo>
                <a:close/>
              </a:path>
              <a:path w="2094229" h="1748790">
                <a:moveTo>
                  <a:pt x="480999" y="597230"/>
                </a:moveTo>
                <a:lnTo>
                  <a:pt x="456057" y="597230"/>
                </a:lnTo>
                <a:lnTo>
                  <a:pt x="456057" y="783336"/>
                </a:lnTo>
                <a:lnTo>
                  <a:pt x="480999" y="783336"/>
                </a:lnTo>
                <a:lnTo>
                  <a:pt x="480999" y="597230"/>
                </a:lnTo>
                <a:close/>
              </a:path>
              <a:path w="2094229" h="1748790">
                <a:moveTo>
                  <a:pt x="585381" y="1260576"/>
                </a:moveTo>
                <a:lnTo>
                  <a:pt x="572465" y="1260576"/>
                </a:lnTo>
                <a:lnTo>
                  <a:pt x="572465" y="1284300"/>
                </a:lnTo>
                <a:lnTo>
                  <a:pt x="572465" y="1294942"/>
                </a:lnTo>
                <a:lnTo>
                  <a:pt x="572465" y="1313103"/>
                </a:lnTo>
                <a:lnTo>
                  <a:pt x="538429" y="1313103"/>
                </a:lnTo>
                <a:lnTo>
                  <a:pt x="538429" y="1294942"/>
                </a:lnTo>
                <a:lnTo>
                  <a:pt x="572465" y="1294942"/>
                </a:lnTo>
                <a:lnTo>
                  <a:pt x="572465" y="1284300"/>
                </a:lnTo>
                <a:lnTo>
                  <a:pt x="538429" y="1284300"/>
                </a:lnTo>
                <a:lnTo>
                  <a:pt x="538429" y="1282179"/>
                </a:lnTo>
                <a:lnTo>
                  <a:pt x="538429" y="1271701"/>
                </a:lnTo>
                <a:lnTo>
                  <a:pt x="525830" y="1271701"/>
                </a:lnTo>
                <a:lnTo>
                  <a:pt x="525830" y="1282179"/>
                </a:lnTo>
                <a:lnTo>
                  <a:pt x="525830" y="1325854"/>
                </a:lnTo>
                <a:lnTo>
                  <a:pt x="484441" y="1325854"/>
                </a:lnTo>
                <a:lnTo>
                  <a:pt x="484441" y="1282179"/>
                </a:lnTo>
                <a:lnTo>
                  <a:pt x="525830" y="1282179"/>
                </a:lnTo>
                <a:lnTo>
                  <a:pt x="525830" y="1271701"/>
                </a:lnTo>
                <a:lnTo>
                  <a:pt x="471678" y="1271701"/>
                </a:lnTo>
                <a:lnTo>
                  <a:pt x="471678" y="1336332"/>
                </a:lnTo>
                <a:lnTo>
                  <a:pt x="538429" y="1336332"/>
                </a:lnTo>
                <a:lnTo>
                  <a:pt x="538429" y="1325854"/>
                </a:lnTo>
                <a:lnTo>
                  <a:pt x="538429" y="1323898"/>
                </a:lnTo>
                <a:lnTo>
                  <a:pt x="572465" y="1323898"/>
                </a:lnTo>
                <a:lnTo>
                  <a:pt x="572465" y="1346796"/>
                </a:lnTo>
                <a:lnTo>
                  <a:pt x="585381" y="1346796"/>
                </a:lnTo>
                <a:lnTo>
                  <a:pt x="585381" y="1323898"/>
                </a:lnTo>
                <a:lnTo>
                  <a:pt x="585381" y="1313103"/>
                </a:lnTo>
                <a:lnTo>
                  <a:pt x="585381" y="1294942"/>
                </a:lnTo>
                <a:lnTo>
                  <a:pt x="585381" y="1284300"/>
                </a:lnTo>
                <a:lnTo>
                  <a:pt x="585381" y="1260576"/>
                </a:lnTo>
                <a:close/>
              </a:path>
              <a:path w="2094229" h="1748790">
                <a:moveTo>
                  <a:pt x="585876" y="1378546"/>
                </a:moveTo>
                <a:lnTo>
                  <a:pt x="582498" y="1366850"/>
                </a:lnTo>
                <a:lnTo>
                  <a:pt x="575995" y="1361033"/>
                </a:lnTo>
                <a:lnTo>
                  <a:pt x="573112" y="1358468"/>
                </a:lnTo>
                <a:lnTo>
                  <a:pt x="573112" y="1378546"/>
                </a:lnTo>
                <a:lnTo>
                  <a:pt x="570623" y="1385646"/>
                </a:lnTo>
                <a:lnTo>
                  <a:pt x="563460" y="1391005"/>
                </a:lnTo>
                <a:lnTo>
                  <a:pt x="552132" y="1394383"/>
                </a:lnTo>
                <a:lnTo>
                  <a:pt x="537121" y="1395552"/>
                </a:lnTo>
                <a:lnTo>
                  <a:pt x="522058" y="1394383"/>
                </a:lnTo>
                <a:lnTo>
                  <a:pt x="510717" y="1391005"/>
                </a:lnTo>
                <a:lnTo>
                  <a:pt x="503580" y="1385646"/>
                </a:lnTo>
                <a:lnTo>
                  <a:pt x="501129" y="1378546"/>
                </a:lnTo>
                <a:lnTo>
                  <a:pt x="503580" y="1371206"/>
                </a:lnTo>
                <a:lnTo>
                  <a:pt x="510717" y="1365745"/>
                </a:lnTo>
                <a:lnTo>
                  <a:pt x="522058" y="1362303"/>
                </a:lnTo>
                <a:lnTo>
                  <a:pt x="537121" y="1361033"/>
                </a:lnTo>
                <a:lnTo>
                  <a:pt x="552132" y="1362303"/>
                </a:lnTo>
                <a:lnTo>
                  <a:pt x="563460" y="1365745"/>
                </a:lnTo>
                <a:lnTo>
                  <a:pt x="570623" y="1371206"/>
                </a:lnTo>
                <a:lnTo>
                  <a:pt x="573112" y="1378546"/>
                </a:lnTo>
                <a:lnTo>
                  <a:pt x="573112" y="1358468"/>
                </a:lnTo>
                <a:lnTo>
                  <a:pt x="572820" y="1358201"/>
                </a:lnTo>
                <a:lnTo>
                  <a:pt x="557479" y="1352854"/>
                </a:lnTo>
                <a:lnTo>
                  <a:pt x="537121" y="1351051"/>
                </a:lnTo>
                <a:lnTo>
                  <a:pt x="516724" y="1352854"/>
                </a:lnTo>
                <a:lnTo>
                  <a:pt x="501357" y="1358201"/>
                </a:lnTo>
                <a:lnTo>
                  <a:pt x="491693" y="1366850"/>
                </a:lnTo>
                <a:lnTo>
                  <a:pt x="488365" y="1378546"/>
                </a:lnTo>
                <a:lnTo>
                  <a:pt x="491693" y="1390103"/>
                </a:lnTo>
                <a:lnTo>
                  <a:pt x="501357" y="1398625"/>
                </a:lnTo>
                <a:lnTo>
                  <a:pt x="516724" y="1403896"/>
                </a:lnTo>
                <a:lnTo>
                  <a:pt x="537121" y="1405699"/>
                </a:lnTo>
                <a:lnTo>
                  <a:pt x="557479" y="1403896"/>
                </a:lnTo>
                <a:lnTo>
                  <a:pt x="572820" y="1398625"/>
                </a:lnTo>
                <a:lnTo>
                  <a:pt x="576300" y="1395552"/>
                </a:lnTo>
                <a:lnTo>
                  <a:pt x="582498" y="1390103"/>
                </a:lnTo>
                <a:lnTo>
                  <a:pt x="585876" y="1378546"/>
                </a:lnTo>
                <a:close/>
              </a:path>
              <a:path w="2094229" h="1748790">
                <a:moveTo>
                  <a:pt x="612508" y="732205"/>
                </a:moveTo>
                <a:lnTo>
                  <a:pt x="610616" y="718197"/>
                </a:lnTo>
                <a:lnTo>
                  <a:pt x="609638" y="710946"/>
                </a:lnTo>
                <a:lnTo>
                  <a:pt x="590867" y="714044"/>
                </a:lnTo>
                <a:lnTo>
                  <a:pt x="572414" y="716216"/>
                </a:lnTo>
                <a:lnTo>
                  <a:pt x="554278" y="717575"/>
                </a:lnTo>
                <a:lnTo>
                  <a:pt x="536422" y="718197"/>
                </a:lnTo>
                <a:lnTo>
                  <a:pt x="536422" y="617067"/>
                </a:lnTo>
                <a:lnTo>
                  <a:pt x="510247" y="617067"/>
                </a:lnTo>
                <a:lnTo>
                  <a:pt x="510247" y="739978"/>
                </a:lnTo>
                <a:lnTo>
                  <a:pt x="525995" y="739978"/>
                </a:lnTo>
                <a:lnTo>
                  <a:pt x="547014" y="739648"/>
                </a:lnTo>
                <a:lnTo>
                  <a:pt x="568401" y="738428"/>
                </a:lnTo>
                <a:lnTo>
                  <a:pt x="590219" y="736053"/>
                </a:lnTo>
                <a:lnTo>
                  <a:pt x="612508" y="732205"/>
                </a:lnTo>
                <a:close/>
              </a:path>
              <a:path w="2094229" h="1748790">
                <a:moveTo>
                  <a:pt x="650138" y="499110"/>
                </a:moveTo>
                <a:lnTo>
                  <a:pt x="645934" y="486016"/>
                </a:lnTo>
                <a:lnTo>
                  <a:pt x="645617" y="485038"/>
                </a:lnTo>
                <a:lnTo>
                  <a:pt x="632828" y="474713"/>
                </a:lnTo>
                <a:lnTo>
                  <a:pt x="623951" y="471944"/>
                </a:lnTo>
                <a:lnTo>
                  <a:pt x="623951" y="499110"/>
                </a:lnTo>
                <a:lnTo>
                  <a:pt x="621449" y="505053"/>
                </a:lnTo>
                <a:lnTo>
                  <a:pt x="614133" y="509270"/>
                </a:lnTo>
                <a:lnTo>
                  <a:pt x="602068" y="511784"/>
                </a:lnTo>
                <a:lnTo>
                  <a:pt x="585304" y="512610"/>
                </a:lnTo>
                <a:lnTo>
                  <a:pt x="568248" y="511784"/>
                </a:lnTo>
                <a:lnTo>
                  <a:pt x="556158" y="509270"/>
                </a:lnTo>
                <a:lnTo>
                  <a:pt x="548982" y="505053"/>
                </a:lnTo>
                <a:lnTo>
                  <a:pt x="546646" y="499110"/>
                </a:lnTo>
                <a:lnTo>
                  <a:pt x="548982" y="493306"/>
                </a:lnTo>
                <a:lnTo>
                  <a:pt x="556158" y="489229"/>
                </a:lnTo>
                <a:lnTo>
                  <a:pt x="568248" y="486816"/>
                </a:lnTo>
                <a:lnTo>
                  <a:pt x="585304" y="486016"/>
                </a:lnTo>
                <a:lnTo>
                  <a:pt x="602068" y="486816"/>
                </a:lnTo>
                <a:lnTo>
                  <a:pt x="614133" y="489229"/>
                </a:lnTo>
                <a:lnTo>
                  <a:pt x="621449" y="493306"/>
                </a:lnTo>
                <a:lnTo>
                  <a:pt x="623951" y="499110"/>
                </a:lnTo>
                <a:lnTo>
                  <a:pt x="623951" y="471944"/>
                </a:lnTo>
                <a:lnTo>
                  <a:pt x="612482" y="468350"/>
                </a:lnTo>
                <a:lnTo>
                  <a:pt x="585304" y="466178"/>
                </a:lnTo>
                <a:lnTo>
                  <a:pt x="557898" y="468350"/>
                </a:lnTo>
                <a:lnTo>
                  <a:pt x="537387" y="474713"/>
                </a:lnTo>
                <a:lnTo>
                  <a:pt x="524522" y="485038"/>
                </a:lnTo>
                <a:lnTo>
                  <a:pt x="520065" y="499110"/>
                </a:lnTo>
                <a:lnTo>
                  <a:pt x="524522" y="513194"/>
                </a:lnTo>
                <a:lnTo>
                  <a:pt x="537387" y="523544"/>
                </a:lnTo>
                <a:lnTo>
                  <a:pt x="557898" y="529907"/>
                </a:lnTo>
                <a:lnTo>
                  <a:pt x="585304" y="532041"/>
                </a:lnTo>
                <a:lnTo>
                  <a:pt x="612482" y="529907"/>
                </a:lnTo>
                <a:lnTo>
                  <a:pt x="632828" y="523544"/>
                </a:lnTo>
                <a:lnTo>
                  <a:pt x="645617" y="513194"/>
                </a:lnTo>
                <a:lnTo>
                  <a:pt x="645807" y="512610"/>
                </a:lnTo>
                <a:lnTo>
                  <a:pt x="650138" y="499110"/>
                </a:lnTo>
                <a:close/>
              </a:path>
              <a:path w="2094229" h="1748790">
                <a:moveTo>
                  <a:pt x="657910" y="597230"/>
                </a:moveTo>
                <a:lnTo>
                  <a:pt x="631926" y="597230"/>
                </a:lnTo>
                <a:lnTo>
                  <a:pt x="631926" y="654697"/>
                </a:lnTo>
                <a:lnTo>
                  <a:pt x="581012" y="654697"/>
                </a:lnTo>
                <a:lnTo>
                  <a:pt x="581012" y="675970"/>
                </a:lnTo>
                <a:lnTo>
                  <a:pt x="631926" y="675970"/>
                </a:lnTo>
                <a:lnTo>
                  <a:pt x="631926" y="783742"/>
                </a:lnTo>
                <a:lnTo>
                  <a:pt x="657910" y="783742"/>
                </a:lnTo>
                <a:lnTo>
                  <a:pt x="657910" y="597230"/>
                </a:lnTo>
                <a:close/>
              </a:path>
              <a:path w="2094229" h="1748790">
                <a:moveTo>
                  <a:pt x="663016" y="402780"/>
                </a:moveTo>
                <a:lnTo>
                  <a:pt x="622338" y="392137"/>
                </a:lnTo>
                <a:lnTo>
                  <a:pt x="604431" y="374357"/>
                </a:lnTo>
                <a:lnTo>
                  <a:pt x="655040" y="374357"/>
                </a:lnTo>
                <a:lnTo>
                  <a:pt x="655040" y="353910"/>
                </a:lnTo>
                <a:lnTo>
                  <a:pt x="516178" y="353910"/>
                </a:lnTo>
                <a:lnTo>
                  <a:pt x="516178" y="374357"/>
                </a:lnTo>
                <a:lnTo>
                  <a:pt x="566381" y="374357"/>
                </a:lnTo>
                <a:lnTo>
                  <a:pt x="560158" y="383781"/>
                </a:lnTo>
                <a:lnTo>
                  <a:pt x="548424" y="392176"/>
                </a:lnTo>
                <a:lnTo>
                  <a:pt x="531088" y="398780"/>
                </a:lnTo>
                <a:lnTo>
                  <a:pt x="508000" y="402780"/>
                </a:lnTo>
                <a:lnTo>
                  <a:pt x="517207" y="423240"/>
                </a:lnTo>
                <a:lnTo>
                  <a:pt x="541210" y="418896"/>
                </a:lnTo>
                <a:lnTo>
                  <a:pt x="560692" y="411416"/>
                </a:lnTo>
                <a:lnTo>
                  <a:pt x="575437" y="401218"/>
                </a:lnTo>
                <a:lnTo>
                  <a:pt x="585304" y="388772"/>
                </a:lnTo>
                <a:lnTo>
                  <a:pt x="595261" y="401269"/>
                </a:lnTo>
                <a:lnTo>
                  <a:pt x="610120" y="411454"/>
                </a:lnTo>
                <a:lnTo>
                  <a:pt x="629704" y="418922"/>
                </a:lnTo>
                <a:lnTo>
                  <a:pt x="653808" y="423240"/>
                </a:lnTo>
                <a:lnTo>
                  <a:pt x="663016" y="402780"/>
                </a:lnTo>
                <a:close/>
              </a:path>
              <a:path w="2094229" h="1748790">
                <a:moveTo>
                  <a:pt x="670382" y="434898"/>
                </a:moveTo>
                <a:lnTo>
                  <a:pt x="598182" y="434898"/>
                </a:lnTo>
                <a:lnTo>
                  <a:pt x="598182" y="412597"/>
                </a:lnTo>
                <a:lnTo>
                  <a:pt x="572414" y="412597"/>
                </a:lnTo>
                <a:lnTo>
                  <a:pt x="572414" y="434898"/>
                </a:lnTo>
                <a:lnTo>
                  <a:pt x="500634" y="434898"/>
                </a:lnTo>
                <a:lnTo>
                  <a:pt x="500634" y="455955"/>
                </a:lnTo>
                <a:lnTo>
                  <a:pt x="670382" y="455955"/>
                </a:lnTo>
                <a:lnTo>
                  <a:pt x="670382" y="434898"/>
                </a:lnTo>
                <a:close/>
              </a:path>
              <a:path w="2094229" h="1748790">
                <a:moveTo>
                  <a:pt x="695985" y="1331747"/>
                </a:moveTo>
                <a:lnTo>
                  <a:pt x="681418" y="1324368"/>
                </a:lnTo>
                <a:lnTo>
                  <a:pt x="670090" y="1313903"/>
                </a:lnTo>
                <a:lnTo>
                  <a:pt x="667156" y="1308849"/>
                </a:lnTo>
                <a:lnTo>
                  <a:pt x="662762" y="1301280"/>
                </a:lnTo>
                <a:lnTo>
                  <a:pt x="660184" y="1287576"/>
                </a:lnTo>
                <a:lnTo>
                  <a:pt x="660158" y="1281201"/>
                </a:lnTo>
                <a:lnTo>
                  <a:pt x="692708" y="1281201"/>
                </a:lnTo>
                <a:lnTo>
                  <a:pt x="692708" y="1270723"/>
                </a:lnTo>
                <a:lnTo>
                  <a:pt x="614349" y="1270723"/>
                </a:lnTo>
                <a:lnTo>
                  <a:pt x="614349" y="1281201"/>
                </a:lnTo>
                <a:lnTo>
                  <a:pt x="647230" y="1281201"/>
                </a:lnTo>
                <a:lnTo>
                  <a:pt x="647230" y="1287576"/>
                </a:lnTo>
                <a:lnTo>
                  <a:pt x="644461" y="1302600"/>
                </a:lnTo>
                <a:lnTo>
                  <a:pt x="636778" y="1316202"/>
                </a:lnTo>
                <a:lnTo>
                  <a:pt x="625068" y="1327391"/>
                </a:lnTo>
                <a:lnTo>
                  <a:pt x="610260" y="1335189"/>
                </a:lnTo>
                <a:lnTo>
                  <a:pt x="616966" y="1345323"/>
                </a:lnTo>
                <a:lnTo>
                  <a:pt x="629145" y="1339278"/>
                </a:lnTo>
                <a:lnTo>
                  <a:pt x="639597" y="1330947"/>
                </a:lnTo>
                <a:lnTo>
                  <a:pt x="648004" y="1320685"/>
                </a:lnTo>
                <a:lnTo>
                  <a:pt x="654024" y="1308849"/>
                </a:lnTo>
                <a:lnTo>
                  <a:pt x="659853" y="1319491"/>
                </a:lnTo>
                <a:lnTo>
                  <a:pt x="667842" y="1328775"/>
                </a:lnTo>
                <a:lnTo>
                  <a:pt x="677735" y="1336344"/>
                </a:lnTo>
                <a:lnTo>
                  <a:pt x="689279" y="1341894"/>
                </a:lnTo>
                <a:lnTo>
                  <a:pt x="695985" y="1331747"/>
                </a:lnTo>
                <a:close/>
              </a:path>
              <a:path w="2094229" h="1748790">
                <a:moveTo>
                  <a:pt x="730173" y="1355471"/>
                </a:moveTo>
                <a:lnTo>
                  <a:pt x="632345" y="1355471"/>
                </a:lnTo>
                <a:lnTo>
                  <a:pt x="632345" y="1366113"/>
                </a:lnTo>
                <a:lnTo>
                  <a:pt x="717257" y="1366113"/>
                </a:lnTo>
                <a:lnTo>
                  <a:pt x="717257" y="1406029"/>
                </a:lnTo>
                <a:lnTo>
                  <a:pt x="730173" y="1406029"/>
                </a:lnTo>
                <a:lnTo>
                  <a:pt x="730173" y="1355471"/>
                </a:lnTo>
                <a:close/>
              </a:path>
              <a:path w="2094229" h="1748790">
                <a:moveTo>
                  <a:pt x="730173" y="1260576"/>
                </a:moveTo>
                <a:lnTo>
                  <a:pt x="717257" y="1260576"/>
                </a:lnTo>
                <a:lnTo>
                  <a:pt x="717257" y="1298702"/>
                </a:lnTo>
                <a:lnTo>
                  <a:pt x="688136" y="1298702"/>
                </a:lnTo>
                <a:lnTo>
                  <a:pt x="688136" y="1309497"/>
                </a:lnTo>
                <a:lnTo>
                  <a:pt x="717257" y="1309497"/>
                </a:lnTo>
                <a:lnTo>
                  <a:pt x="717257" y="1347787"/>
                </a:lnTo>
                <a:lnTo>
                  <a:pt x="730173" y="1347787"/>
                </a:lnTo>
                <a:lnTo>
                  <a:pt x="730173" y="1260576"/>
                </a:lnTo>
                <a:close/>
              </a:path>
              <a:path w="2094229" h="1748790">
                <a:moveTo>
                  <a:pt x="800442" y="723214"/>
                </a:moveTo>
                <a:lnTo>
                  <a:pt x="766495" y="693356"/>
                </a:lnTo>
                <a:lnTo>
                  <a:pt x="753821" y="647954"/>
                </a:lnTo>
                <a:lnTo>
                  <a:pt x="753821" y="636498"/>
                </a:lnTo>
                <a:lnTo>
                  <a:pt x="792683" y="636498"/>
                </a:lnTo>
                <a:lnTo>
                  <a:pt x="792683" y="615226"/>
                </a:lnTo>
                <a:lnTo>
                  <a:pt x="687565" y="615226"/>
                </a:lnTo>
                <a:lnTo>
                  <a:pt x="687565" y="636498"/>
                </a:lnTo>
                <a:lnTo>
                  <a:pt x="727024" y="636498"/>
                </a:lnTo>
                <a:lnTo>
                  <a:pt x="727024" y="647954"/>
                </a:lnTo>
                <a:lnTo>
                  <a:pt x="724052" y="671753"/>
                </a:lnTo>
                <a:lnTo>
                  <a:pt x="715187" y="694461"/>
                </a:lnTo>
                <a:lnTo>
                  <a:pt x="700544" y="713854"/>
                </a:lnTo>
                <a:lnTo>
                  <a:pt x="680199" y="727710"/>
                </a:lnTo>
                <a:lnTo>
                  <a:pt x="695121" y="748360"/>
                </a:lnTo>
                <a:lnTo>
                  <a:pt x="710374" y="738936"/>
                </a:lnTo>
                <a:lnTo>
                  <a:pt x="723125" y="726224"/>
                </a:lnTo>
                <a:lnTo>
                  <a:pt x="733336" y="710831"/>
                </a:lnTo>
                <a:lnTo>
                  <a:pt x="740930" y="693356"/>
                </a:lnTo>
                <a:lnTo>
                  <a:pt x="748487" y="709396"/>
                </a:lnTo>
                <a:lnTo>
                  <a:pt x="758571" y="723455"/>
                </a:lnTo>
                <a:lnTo>
                  <a:pt x="771194" y="735037"/>
                </a:lnTo>
                <a:lnTo>
                  <a:pt x="786333" y="743661"/>
                </a:lnTo>
                <a:lnTo>
                  <a:pt x="800442" y="723214"/>
                </a:lnTo>
                <a:close/>
              </a:path>
              <a:path w="2094229" h="1748790">
                <a:moveTo>
                  <a:pt x="837463" y="597230"/>
                </a:moveTo>
                <a:lnTo>
                  <a:pt x="811085" y="597230"/>
                </a:lnTo>
                <a:lnTo>
                  <a:pt x="811085" y="783336"/>
                </a:lnTo>
                <a:lnTo>
                  <a:pt x="837463" y="783336"/>
                </a:lnTo>
                <a:lnTo>
                  <a:pt x="837463" y="597230"/>
                </a:lnTo>
                <a:close/>
              </a:path>
              <a:path w="2094229" h="1748790">
                <a:moveTo>
                  <a:pt x="838492" y="345935"/>
                </a:moveTo>
                <a:lnTo>
                  <a:pt x="812520" y="345935"/>
                </a:lnTo>
                <a:lnTo>
                  <a:pt x="812520" y="369658"/>
                </a:lnTo>
                <a:lnTo>
                  <a:pt x="812520" y="389089"/>
                </a:lnTo>
                <a:lnTo>
                  <a:pt x="812520" y="403402"/>
                </a:lnTo>
                <a:lnTo>
                  <a:pt x="778154" y="403402"/>
                </a:lnTo>
                <a:lnTo>
                  <a:pt x="778154" y="395427"/>
                </a:lnTo>
                <a:lnTo>
                  <a:pt x="778154" y="389089"/>
                </a:lnTo>
                <a:lnTo>
                  <a:pt x="812520" y="389089"/>
                </a:lnTo>
                <a:lnTo>
                  <a:pt x="812520" y="369658"/>
                </a:lnTo>
                <a:lnTo>
                  <a:pt x="778154" y="369658"/>
                </a:lnTo>
                <a:lnTo>
                  <a:pt x="778154" y="353910"/>
                </a:lnTo>
                <a:lnTo>
                  <a:pt x="752386" y="353910"/>
                </a:lnTo>
                <a:lnTo>
                  <a:pt x="752386" y="375589"/>
                </a:lnTo>
                <a:lnTo>
                  <a:pt x="752386" y="395427"/>
                </a:lnTo>
                <a:lnTo>
                  <a:pt x="752386" y="415874"/>
                </a:lnTo>
                <a:lnTo>
                  <a:pt x="715784" y="415874"/>
                </a:lnTo>
                <a:lnTo>
                  <a:pt x="715784" y="395427"/>
                </a:lnTo>
                <a:lnTo>
                  <a:pt x="752386" y="395427"/>
                </a:lnTo>
                <a:lnTo>
                  <a:pt x="752386" y="375589"/>
                </a:lnTo>
                <a:lnTo>
                  <a:pt x="715784" y="375589"/>
                </a:lnTo>
                <a:lnTo>
                  <a:pt x="715784" y="353910"/>
                </a:lnTo>
                <a:lnTo>
                  <a:pt x="689610" y="353910"/>
                </a:lnTo>
                <a:lnTo>
                  <a:pt x="689610" y="436321"/>
                </a:lnTo>
                <a:lnTo>
                  <a:pt x="778154" y="436321"/>
                </a:lnTo>
                <a:lnTo>
                  <a:pt x="778154" y="423037"/>
                </a:lnTo>
                <a:lnTo>
                  <a:pt x="812520" y="423037"/>
                </a:lnTo>
                <a:lnTo>
                  <a:pt x="812520" y="441642"/>
                </a:lnTo>
                <a:lnTo>
                  <a:pt x="838492" y="441642"/>
                </a:lnTo>
                <a:lnTo>
                  <a:pt x="838492" y="423037"/>
                </a:lnTo>
                <a:lnTo>
                  <a:pt x="838492" y="415874"/>
                </a:lnTo>
                <a:lnTo>
                  <a:pt x="838492" y="403402"/>
                </a:lnTo>
                <a:lnTo>
                  <a:pt x="838492" y="389089"/>
                </a:lnTo>
                <a:lnTo>
                  <a:pt x="838492" y="375589"/>
                </a:lnTo>
                <a:lnTo>
                  <a:pt x="838492" y="369658"/>
                </a:lnTo>
                <a:lnTo>
                  <a:pt x="838492" y="345935"/>
                </a:lnTo>
                <a:close/>
              </a:path>
              <a:path w="2094229" h="1748790">
                <a:moveTo>
                  <a:pt x="844003" y="509536"/>
                </a:moveTo>
                <a:lnTo>
                  <a:pt x="740930" y="509536"/>
                </a:lnTo>
                <a:lnTo>
                  <a:pt x="740930" y="498297"/>
                </a:lnTo>
                <a:lnTo>
                  <a:pt x="838492" y="498297"/>
                </a:lnTo>
                <a:lnTo>
                  <a:pt x="838492" y="448602"/>
                </a:lnTo>
                <a:lnTo>
                  <a:pt x="714552" y="448602"/>
                </a:lnTo>
                <a:lnTo>
                  <a:pt x="714552" y="468642"/>
                </a:lnTo>
                <a:lnTo>
                  <a:pt x="812520" y="468642"/>
                </a:lnTo>
                <a:lnTo>
                  <a:pt x="812520" y="479272"/>
                </a:lnTo>
                <a:lnTo>
                  <a:pt x="714756" y="479272"/>
                </a:lnTo>
                <a:lnTo>
                  <a:pt x="714756" y="529996"/>
                </a:lnTo>
                <a:lnTo>
                  <a:pt x="844003" y="529996"/>
                </a:lnTo>
                <a:lnTo>
                  <a:pt x="844003" y="509536"/>
                </a:lnTo>
                <a:close/>
              </a:path>
              <a:path w="2094229" h="1748790">
                <a:moveTo>
                  <a:pt x="866622" y="1337970"/>
                </a:moveTo>
                <a:lnTo>
                  <a:pt x="865797" y="1331264"/>
                </a:lnTo>
                <a:lnTo>
                  <a:pt x="865314" y="1327327"/>
                </a:lnTo>
                <a:lnTo>
                  <a:pt x="853922" y="1329258"/>
                </a:lnTo>
                <a:lnTo>
                  <a:pt x="842505" y="1330464"/>
                </a:lnTo>
                <a:lnTo>
                  <a:pt x="830059" y="1331087"/>
                </a:lnTo>
                <a:lnTo>
                  <a:pt x="815581" y="1331264"/>
                </a:lnTo>
                <a:lnTo>
                  <a:pt x="815581" y="1310805"/>
                </a:lnTo>
                <a:lnTo>
                  <a:pt x="852716" y="1310805"/>
                </a:lnTo>
                <a:lnTo>
                  <a:pt x="852716" y="1300505"/>
                </a:lnTo>
                <a:lnTo>
                  <a:pt x="815581" y="1300505"/>
                </a:lnTo>
                <a:lnTo>
                  <a:pt x="815581" y="1281518"/>
                </a:lnTo>
                <a:lnTo>
                  <a:pt x="858774" y="1281518"/>
                </a:lnTo>
                <a:lnTo>
                  <a:pt x="858774" y="1271054"/>
                </a:lnTo>
                <a:lnTo>
                  <a:pt x="803313" y="1271054"/>
                </a:lnTo>
                <a:lnTo>
                  <a:pt x="803313" y="1341729"/>
                </a:lnTo>
                <a:lnTo>
                  <a:pt x="812469" y="1341729"/>
                </a:lnTo>
                <a:lnTo>
                  <a:pt x="828509" y="1341589"/>
                </a:lnTo>
                <a:lnTo>
                  <a:pt x="842060" y="1341043"/>
                </a:lnTo>
                <a:lnTo>
                  <a:pt x="854367" y="1339900"/>
                </a:lnTo>
                <a:lnTo>
                  <a:pt x="866622" y="1337970"/>
                </a:lnTo>
                <a:close/>
              </a:path>
              <a:path w="2094229" h="1748790">
                <a:moveTo>
                  <a:pt x="891654" y="1263853"/>
                </a:moveTo>
                <a:lnTo>
                  <a:pt x="879221" y="1263853"/>
                </a:lnTo>
                <a:lnTo>
                  <a:pt x="879221" y="1298867"/>
                </a:lnTo>
                <a:lnTo>
                  <a:pt x="859586" y="1298867"/>
                </a:lnTo>
                <a:lnTo>
                  <a:pt x="859586" y="1309662"/>
                </a:lnTo>
                <a:lnTo>
                  <a:pt x="879221" y="1309662"/>
                </a:lnTo>
                <a:lnTo>
                  <a:pt x="879221" y="1349578"/>
                </a:lnTo>
                <a:lnTo>
                  <a:pt x="891654" y="1349578"/>
                </a:lnTo>
                <a:lnTo>
                  <a:pt x="891654" y="1263853"/>
                </a:lnTo>
                <a:close/>
              </a:path>
              <a:path w="2094229" h="1748790">
                <a:moveTo>
                  <a:pt x="919962" y="1357439"/>
                </a:moveTo>
                <a:lnTo>
                  <a:pt x="821309" y="1357439"/>
                </a:lnTo>
                <a:lnTo>
                  <a:pt x="821309" y="1368069"/>
                </a:lnTo>
                <a:lnTo>
                  <a:pt x="907364" y="1368069"/>
                </a:lnTo>
                <a:lnTo>
                  <a:pt x="907364" y="1406029"/>
                </a:lnTo>
                <a:lnTo>
                  <a:pt x="919962" y="1406029"/>
                </a:lnTo>
                <a:lnTo>
                  <a:pt x="919962" y="1357439"/>
                </a:lnTo>
                <a:close/>
              </a:path>
              <a:path w="2094229" h="1748790">
                <a:moveTo>
                  <a:pt x="919962" y="1260741"/>
                </a:moveTo>
                <a:lnTo>
                  <a:pt x="907694" y="1260741"/>
                </a:lnTo>
                <a:lnTo>
                  <a:pt x="907694" y="1350568"/>
                </a:lnTo>
                <a:lnTo>
                  <a:pt x="919962" y="1350568"/>
                </a:lnTo>
                <a:lnTo>
                  <a:pt x="919962" y="1260741"/>
                </a:lnTo>
                <a:close/>
              </a:path>
              <a:path w="2094229" h="1748790">
                <a:moveTo>
                  <a:pt x="1008227" y="680669"/>
                </a:moveTo>
                <a:lnTo>
                  <a:pt x="1004836" y="665899"/>
                </a:lnTo>
                <a:lnTo>
                  <a:pt x="1003579" y="664311"/>
                </a:lnTo>
                <a:lnTo>
                  <a:pt x="995654" y="654316"/>
                </a:lnTo>
                <a:lnTo>
                  <a:pt x="983691" y="647852"/>
                </a:lnTo>
                <a:lnTo>
                  <a:pt x="983691" y="680669"/>
                </a:lnTo>
                <a:lnTo>
                  <a:pt x="982154" y="687793"/>
                </a:lnTo>
                <a:lnTo>
                  <a:pt x="978052" y="692988"/>
                </a:lnTo>
                <a:lnTo>
                  <a:pt x="971854" y="696163"/>
                </a:lnTo>
                <a:lnTo>
                  <a:pt x="964057" y="697242"/>
                </a:lnTo>
                <a:lnTo>
                  <a:pt x="956246" y="696163"/>
                </a:lnTo>
                <a:lnTo>
                  <a:pt x="950150" y="692988"/>
                </a:lnTo>
                <a:lnTo>
                  <a:pt x="946200" y="687793"/>
                </a:lnTo>
                <a:lnTo>
                  <a:pt x="944829" y="680669"/>
                </a:lnTo>
                <a:lnTo>
                  <a:pt x="944727" y="670242"/>
                </a:lnTo>
                <a:lnTo>
                  <a:pt x="952703" y="664413"/>
                </a:lnTo>
                <a:lnTo>
                  <a:pt x="964590" y="664400"/>
                </a:lnTo>
                <a:lnTo>
                  <a:pt x="971854" y="665441"/>
                </a:lnTo>
                <a:lnTo>
                  <a:pt x="978052" y="668616"/>
                </a:lnTo>
                <a:lnTo>
                  <a:pt x="982154" y="673735"/>
                </a:lnTo>
                <a:lnTo>
                  <a:pt x="983691" y="680669"/>
                </a:lnTo>
                <a:lnTo>
                  <a:pt x="983691" y="647852"/>
                </a:lnTo>
                <a:lnTo>
                  <a:pt x="981710" y="646772"/>
                </a:lnTo>
                <a:lnTo>
                  <a:pt x="964057" y="644067"/>
                </a:lnTo>
                <a:lnTo>
                  <a:pt x="946569" y="646772"/>
                </a:lnTo>
                <a:lnTo>
                  <a:pt x="932726" y="654316"/>
                </a:lnTo>
                <a:lnTo>
                  <a:pt x="923658" y="665899"/>
                </a:lnTo>
                <a:lnTo>
                  <a:pt x="920496" y="680669"/>
                </a:lnTo>
                <a:lnTo>
                  <a:pt x="923658" y="695426"/>
                </a:lnTo>
                <a:lnTo>
                  <a:pt x="932726" y="706932"/>
                </a:lnTo>
                <a:lnTo>
                  <a:pt x="946569" y="714413"/>
                </a:lnTo>
                <a:lnTo>
                  <a:pt x="964057" y="717080"/>
                </a:lnTo>
                <a:lnTo>
                  <a:pt x="981710" y="714413"/>
                </a:lnTo>
                <a:lnTo>
                  <a:pt x="995654" y="706932"/>
                </a:lnTo>
                <a:lnTo>
                  <a:pt x="1003388" y="697242"/>
                </a:lnTo>
                <a:lnTo>
                  <a:pt x="1004836" y="695426"/>
                </a:lnTo>
                <a:lnTo>
                  <a:pt x="1008227" y="680669"/>
                </a:lnTo>
                <a:close/>
              </a:path>
              <a:path w="2094229" h="1748790">
                <a:moveTo>
                  <a:pt x="1014768" y="616864"/>
                </a:moveTo>
                <a:lnTo>
                  <a:pt x="977353" y="616864"/>
                </a:lnTo>
                <a:lnTo>
                  <a:pt x="977353" y="597027"/>
                </a:lnTo>
                <a:lnTo>
                  <a:pt x="951382" y="597027"/>
                </a:lnTo>
                <a:lnTo>
                  <a:pt x="951382" y="616864"/>
                </a:lnTo>
                <a:lnTo>
                  <a:pt x="911288" y="616864"/>
                </a:lnTo>
                <a:lnTo>
                  <a:pt x="911288" y="637527"/>
                </a:lnTo>
                <a:lnTo>
                  <a:pt x="1014768" y="637527"/>
                </a:lnTo>
                <a:lnTo>
                  <a:pt x="1014768" y="616864"/>
                </a:lnTo>
                <a:close/>
              </a:path>
              <a:path w="2094229" h="1748790">
                <a:moveTo>
                  <a:pt x="1067536" y="1333881"/>
                </a:moveTo>
                <a:lnTo>
                  <a:pt x="1031176" y="1315516"/>
                </a:lnTo>
                <a:lnTo>
                  <a:pt x="1013714" y="1282014"/>
                </a:lnTo>
                <a:lnTo>
                  <a:pt x="1013714" y="1270889"/>
                </a:lnTo>
                <a:lnTo>
                  <a:pt x="1000290" y="1270889"/>
                </a:lnTo>
                <a:lnTo>
                  <a:pt x="1000290" y="1282014"/>
                </a:lnTo>
                <a:lnTo>
                  <a:pt x="995438" y="1299997"/>
                </a:lnTo>
                <a:lnTo>
                  <a:pt x="982967" y="1315516"/>
                </a:lnTo>
                <a:lnTo>
                  <a:pt x="965771" y="1327251"/>
                </a:lnTo>
                <a:lnTo>
                  <a:pt x="946797" y="1333881"/>
                </a:lnTo>
                <a:lnTo>
                  <a:pt x="952690" y="1344676"/>
                </a:lnTo>
                <a:lnTo>
                  <a:pt x="969149" y="1338935"/>
                </a:lnTo>
                <a:lnTo>
                  <a:pt x="984618" y="1329728"/>
                </a:lnTo>
                <a:lnTo>
                  <a:pt x="997750" y="1317485"/>
                </a:lnTo>
                <a:lnTo>
                  <a:pt x="1007160" y="1302626"/>
                </a:lnTo>
                <a:lnTo>
                  <a:pt x="1016558" y="1317498"/>
                </a:lnTo>
                <a:lnTo>
                  <a:pt x="1029677" y="1329753"/>
                </a:lnTo>
                <a:lnTo>
                  <a:pt x="1045171" y="1338973"/>
                </a:lnTo>
                <a:lnTo>
                  <a:pt x="1061643" y="1344676"/>
                </a:lnTo>
                <a:lnTo>
                  <a:pt x="1067536" y="1333881"/>
                </a:lnTo>
                <a:close/>
              </a:path>
              <a:path w="2094229" h="1748790">
                <a:moveTo>
                  <a:pt x="1067739" y="597433"/>
                </a:moveTo>
                <a:lnTo>
                  <a:pt x="1041768" y="597433"/>
                </a:lnTo>
                <a:lnTo>
                  <a:pt x="1041768" y="643661"/>
                </a:lnTo>
                <a:lnTo>
                  <a:pt x="1016609" y="643661"/>
                </a:lnTo>
                <a:lnTo>
                  <a:pt x="1016609" y="664718"/>
                </a:lnTo>
                <a:lnTo>
                  <a:pt x="1041768" y="664718"/>
                </a:lnTo>
                <a:lnTo>
                  <a:pt x="1041768" y="683336"/>
                </a:lnTo>
                <a:lnTo>
                  <a:pt x="1016609" y="683336"/>
                </a:lnTo>
                <a:lnTo>
                  <a:pt x="1016609" y="703986"/>
                </a:lnTo>
                <a:lnTo>
                  <a:pt x="1041768" y="703986"/>
                </a:lnTo>
                <a:lnTo>
                  <a:pt x="1041768" y="739165"/>
                </a:lnTo>
                <a:lnTo>
                  <a:pt x="1067739" y="739165"/>
                </a:lnTo>
                <a:lnTo>
                  <a:pt x="1067739" y="597433"/>
                </a:lnTo>
                <a:close/>
              </a:path>
              <a:path w="2094229" h="1748790">
                <a:moveTo>
                  <a:pt x="1071626" y="759206"/>
                </a:moveTo>
                <a:lnTo>
                  <a:pt x="970191" y="759206"/>
                </a:lnTo>
                <a:lnTo>
                  <a:pt x="970191" y="727100"/>
                </a:lnTo>
                <a:lnTo>
                  <a:pt x="943813" y="727100"/>
                </a:lnTo>
                <a:lnTo>
                  <a:pt x="943813" y="780059"/>
                </a:lnTo>
                <a:lnTo>
                  <a:pt x="1071626" y="780059"/>
                </a:lnTo>
                <a:lnTo>
                  <a:pt x="1071626" y="759206"/>
                </a:lnTo>
                <a:close/>
              </a:path>
              <a:path w="2094229" h="1748790">
                <a:moveTo>
                  <a:pt x="1074407" y="1375600"/>
                </a:moveTo>
                <a:lnTo>
                  <a:pt x="941235" y="1375600"/>
                </a:lnTo>
                <a:lnTo>
                  <a:pt x="941235" y="1386230"/>
                </a:lnTo>
                <a:lnTo>
                  <a:pt x="1074407" y="1386230"/>
                </a:lnTo>
                <a:lnTo>
                  <a:pt x="1074407" y="1375600"/>
                </a:lnTo>
                <a:close/>
              </a:path>
              <a:path w="2094229" h="1748790">
                <a:moveTo>
                  <a:pt x="1201293" y="610527"/>
                </a:moveTo>
                <a:lnTo>
                  <a:pt x="1160995" y="610527"/>
                </a:lnTo>
                <a:lnTo>
                  <a:pt x="1160995" y="595807"/>
                </a:lnTo>
                <a:lnTo>
                  <a:pt x="1135024" y="595807"/>
                </a:lnTo>
                <a:lnTo>
                  <a:pt x="1135024" y="610527"/>
                </a:lnTo>
                <a:lnTo>
                  <a:pt x="1094740" y="610527"/>
                </a:lnTo>
                <a:lnTo>
                  <a:pt x="1094740" y="629754"/>
                </a:lnTo>
                <a:lnTo>
                  <a:pt x="1201293" y="629754"/>
                </a:lnTo>
                <a:lnTo>
                  <a:pt x="1201293" y="610527"/>
                </a:lnTo>
                <a:close/>
              </a:path>
              <a:path w="2094229" h="1748790">
                <a:moveTo>
                  <a:pt x="1203820" y="1339278"/>
                </a:moveTo>
                <a:lnTo>
                  <a:pt x="1116291" y="1339278"/>
                </a:lnTo>
                <a:lnTo>
                  <a:pt x="1116291" y="1315885"/>
                </a:lnTo>
                <a:lnTo>
                  <a:pt x="1199083" y="1315885"/>
                </a:lnTo>
                <a:lnTo>
                  <a:pt x="1199083" y="1305572"/>
                </a:lnTo>
                <a:lnTo>
                  <a:pt x="1116291" y="1305572"/>
                </a:lnTo>
                <a:lnTo>
                  <a:pt x="1116291" y="1283982"/>
                </a:lnTo>
                <a:lnTo>
                  <a:pt x="1202182" y="1283982"/>
                </a:lnTo>
                <a:lnTo>
                  <a:pt x="1202182" y="1273175"/>
                </a:lnTo>
                <a:lnTo>
                  <a:pt x="1103198" y="1273175"/>
                </a:lnTo>
                <a:lnTo>
                  <a:pt x="1103198" y="1349743"/>
                </a:lnTo>
                <a:lnTo>
                  <a:pt x="1203820" y="1349743"/>
                </a:lnTo>
                <a:lnTo>
                  <a:pt x="1203820" y="1339278"/>
                </a:lnTo>
                <a:close/>
              </a:path>
              <a:path w="2094229" h="1748790">
                <a:moveTo>
                  <a:pt x="1207833" y="710526"/>
                </a:moveTo>
                <a:lnTo>
                  <a:pt x="1206385" y="696722"/>
                </a:lnTo>
                <a:lnTo>
                  <a:pt x="1205992" y="692950"/>
                </a:lnTo>
                <a:lnTo>
                  <a:pt x="1195019" y="694207"/>
                </a:lnTo>
                <a:lnTo>
                  <a:pt x="1183805" y="695261"/>
                </a:lnTo>
                <a:lnTo>
                  <a:pt x="1172425" y="696087"/>
                </a:lnTo>
                <a:lnTo>
                  <a:pt x="1160995" y="696722"/>
                </a:lnTo>
                <a:lnTo>
                  <a:pt x="1160995" y="686803"/>
                </a:lnTo>
                <a:lnTo>
                  <a:pt x="1174521" y="683526"/>
                </a:lnTo>
                <a:lnTo>
                  <a:pt x="1184732" y="677964"/>
                </a:lnTo>
                <a:lnTo>
                  <a:pt x="1190942" y="670648"/>
                </a:lnTo>
                <a:lnTo>
                  <a:pt x="1191209" y="670331"/>
                </a:lnTo>
                <a:lnTo>
                  <a:pt x="1193520" y="660831"/>
                </a:lnTo>
                <a:lnTo>
                  <a:pt x="1190688" y="651230"/>
                </a:lnTo>
                <a:lnTo>
                  <a:pt x="1190231" y="649681"/>
                </a:lnTo>
                <a:lnTo>
                  <a:pt x="1181023" y="641286"/>
                </a:lnTo>
                <a:lnTo>
                  <a:pt x="1168463" y="636689"/>
                </a:lnTo>
                <a:lnTo>
                  <a:pt x="1168463" y="654697"/>
                </a:lnTo>
                <a:lnTo>
                  <a:pt x="1168463" y="667385"/>
                </a:lnTo>
                <a:lnTo>
                  <a:pt x="1160995" y="670547"/>
                </a:lnTo>
                <a:lnTo>
                  <a:pt x="1147914" y="670648"/>
                </a:lnTo>
                <a:lnTo>
                  <a:pt x="1134618" y="670547"/>
                </a:lnTo>
                <a:lnTo>
                  <a:pt x="1127150" y="667385"/>
                </a:lnTo>
                <a:lnTo>
                  <a:pt x="1127150" y="654697"/>
                </a:lnTo>
                <a:lnTo>
                  <a:pt x="1134618" y="651332"/>
                </a:lnTo>
                <a:lnTo>
                  <a:pt x="1156004" y="651294"/>
                </a:lnTo>
                <a:lnTo>
                  <a:pt x="1160995" y="651332"/>
                </a:lnTo>
                <a:lnTo>
                  <a:pt x="1168463" y="654697"/>
                </a:lnTo>
                <a:lnTo>
                  <a:pt x="1168463" y="636689"/>
                </a:lnTo>
                <a:lnTo>
                  <a:pt x="1166672" y="636028"/>
                </a:lnTo>
                <a:lnTo>
                  <a:pt x="1147914" y="634250"/>
                </a:lnTo>
                <a:lnTo>
                  <a:pt x="1129030" y="636028"/>
                </a:lnTo>
                <a:lnTo>
                  <a:pt x="1114640" y="641286"/>
                </a:lnTo>
                <a:lnTo>
                  <a:pt x="1105471" y="649681"/>
                </a:lnTo>
                <a:lnTo>
                  <a:pt x="1102309" y="660831"/>
                </a:lnTo>
                <a:lnTo>
                  <a:pt x="1104506" y="670331"/>
                </a:lnTo>
                <a:lnTo>
                  <a:pt x="1110996" y="677964"/>
                </a:lnTo>
                <a:lnTo>
                  <a:pt x="1121308" y="683526"/>
                </a:lnTo>
                <a:lnTo>
                  <a:pt x="1135024" y="686803"/>
                </a:lnTo>
                <a:lnTo>
                  <a:pt x="1135024" y="697750"/>
                </a:lnTo>
                <a:lnTo>
                  <a:pt x="1123061" y="698004"/>
                </a:lnTo>
                <a:lnTo>
                  <a:pt x="1089825" y="698258"/>
                </a:lnTo>
                <a:lnTo>
                  <a:pt x="1092492" y="717892"/>
                </a:lnTo>
                <a:lnTo>
                  <a:pt x="1118831" y="717702"/>
                </a:lnTo>
                <a:lnTo>
                  <a:pt x="1147660" y="716788"/>
                </a:lnTo>
                <a:lnTo>
                  <a:pt x="1177747" y="714578"/>
                </a:lnTo>
                <a:lnTo>
                  <a:pt x="1207833" y="710526"/>
                </a:lnTo>
                <a:close/>
              </a:path>
              <a:path w="2094229" h="1748790">
                <a:moveTo>
                  <a:pt x="1219200" y="1376413"/>
                </a:moveTo>
                <a:lnTo>
                  <a:pt x="1086027" y="1376413"/>
                </a:lnTo>
                <a:lnTo>
                  <a:pt x="1086027" y="1387043"/>
                </a:lnTo>
                <a:lnTo>
                  <a:pt x="1219200" y="1387043"/>
                </a:lnTo>
                <a:lnTo>
                  <a:pt x="1219200" y="1376413"/>
                </a:lnTo>
                <a:close/>
              </a:path>
              <a:path w="2094229" h="1748790">
                <a:moveTo>
                  <a:pt x="1241374" y="754087"/>
                </a:moveTo>
                <a:lnTo>
                  <a:pt x="1237805" y="743458"/>
                </a:lnTo>
                <a:lnTo>
                  <a:pt x="1237132" y="741438"/>
                </a:lnTo>
                <a:lnTo>
                  <a:pt x="1224775" y="732155"/>
                </a:lnTo>
                <a:lnTo>
                  <a:pt x="1215199" y="729424"/>
                </a:lnTo>
                <a:lnTo>
                  <a:pt x="1215199" y="754087"/>
                </a:lnTo>
                <a:lnTo>
                  <a:pt x="1212900" y="758710"/>
                </a:lnTo>
                <a:lnTo>
                  <a:pt x="1206055" y="761987"/>
                </a:lnTo>
                <a:lnTo>
                  <a:pt x="1194473" y="763930"/>
                </a:lnTo>
                <a:lnTo>
                  <a:pt x="1177975" y="764527"/>
                </a:lnTo>
                <a:lnTo>
                  <a:pt x="1161237" y="763930"/>
                </a:lnTo>
                <a:lnTo>
                  <a:pt x="1149553" y="761987"/>
                </a:lnTo>
                <a:lnTo>
                  <a:pt x="1142733" y="758710"/>
                </a:lnTo>
                <a:lnTo>
                  <a:pt x="1140548" y="754087"/>
                </a:lnTo>
                <a:lnTo>
                  <a:pt x="1142733" y="749363"/>
                </a:lnTo>
                <a:lnTo>
                  <a:pt x="1149553" y="746048"/>
                </a:lnTo>
                <a:lnTo>
                  <a:pt x="1161237" y="744093"/>
                </a:lnTo>
                <a:lnTo>
                  <a:pt x="1177975" y="743458"/>
                </a:lnTo>
                <a:lnTo>
                  <a:pt x="1194473" y="744093"/>
                </a:lnTo>
                <a:lnTo>
                  <a:pt x="1206055" y="746048"/>
                </a:lnTo>
                <a:lnTo>
                  <a:pt x="1212900" y="749363"/>
                </a:lnTo>
                <a:lnTo>
                  <a:pt x="1215199" y="754087"/>
                </a:lnTo>
                <a:lnTo>
                  <a:pt x="1215199" y="729424"/>
                </a:lnTo>
                <a:lnTo>
                  <a:pt x="1204874" y="726478"/>
                </a:lnTo>
                <a:lnTo>
                  <a:pt x="1177975" y="724649"/>
                </a:lnTo>
                <a:lnTo>
                  <a:pt x="1150912" y="726478"/>
                </a:lnTo>
                <a:lnTo>
                  <a:pt x="1130947" y="732155"/>
                </a:lnTo>
                <a:lnTo>
                  <a:pt x="1118603" y="741438"/>
                </a:lnTo>
                <a:lnTo>
                  <a:pt x="1114374" y="754087"/>
                </a:lnTo>
                <a:lnTo>
                  <a:pt x="1118603" y="766800"/>
                </a:lnTo>
                <a:lnTo>
                  <a:pt x="1130947" y="776020"/>
                </a:lnTo>
                <a:lnTo>
                  <a:pt x="1150912" y="781646"/>
                </a:lnTo>
                <a:lnTo>
                  <a:pt x="1177975" y="783539"/>
                </a:lnTo>
                <a:lnTo>
                  <a:pt x="1204874" y="781646"/>
                </a:lnTo>
                <a:lnTo>
                  <a:pt x="1224775" y="776020"/>
                </a:lnTo>
                <a:lnTo>
                  <a:pt x="1237132" y="766800"/>
                </a:lnTo>
                <a:lnTo>
                  <a:pt x="1237894" y="764527"/>
                </a:lnTo>
                <a:lnTo>
                  <a:pt x="1241374" y="754087"/>
                </a:lnTo>
                <a:close/>
              </a:path>
              <a:path w="2094229" h="1748790">
                <a:moveTo>
                  <a:pt x="1264475" y="650201"/>
                </a:moveTo>
                <a:lnTo>
                  <a:pt x="1240751" y="650201"/>
                </a:lnTo>
                <a:lnTo>
                  <a:pt x="1240751" y="597433"/>
                </a:lnTo>
                <a:lnTo>
                  <a:pt x="1214577" y="597433"/>
                </a:lnTo>
                <a:lnTo>
                  <a:pt x="1214577" y="723011"/>
                </a:lnTo>
                <a:lnTo>
                  <a:pt x="1240751" y="723011"/>
                </a:lnTo>
                <a:lnTo>
                  <a:pt x="1240751" y="671677"/>
                </a:lnTo>
                <a:lnTo>
                  <a:pt x="1264475" y="671677"/>
                </a:lnTo>
                <a:lnTo>
                  <a:pt x="1264475" y="650201"/>
                </a:lnTo>
                <a:close/>
              </a:path>
              <a:path w="2094229" h="1748790">
                <a:moveTo>
                  <a:pt x="2094179" y="152"/>
                </a:moveTo>
                <a:lnTo>
                  <a:pt x="2083701" y="152"/>
                </a:lnTo>
                <a:lnTo>
                  <a:pt x="2083701" y="10617"/>
                </a:lnTo>
                <a:lnTo>
                  <a:pt x="2083701" y="1738312"/>
                </a:lnTo>
                <a:lnTo>
                  <a:pt x="10464" y="1738312"/>
                </a:lnTo>
                <a:lnTo>
                  <a:pt x="10464" y="10617"/>
                </a:lnTo>
                <a:lnTo>
                  <a:pt x="2083701" y="10617"/>
                </a:lnTo>
                <a:lnTo>
                  <a:pt x="2083701" y="152"/>
                </a:lnTo>
                <a:lnTo>
                  <a:pt x="10464" y="152"/>
                </a:lnTo>
                <a:lnTo>
                  <a:pt x="10464" y="0"/>
                </a:lnTo>
                <a:lnTo>
                  <a:pt x="0" y="0"/>
                </a:lnTo>
                <a:lnTo>
                  <a:pt x="0" y="152"/>
                </a:lnTo>
                <a:lnTo>
                  <a:pt x="0" y="10617"/>
                </a:lnTo>
                <a:lnTo>
                  <a:pt x="0" y="1738630"/>
                </a:lnTo>
                <a:lnTo>
                  <a:pt x="0" y="1748790"/>
                </a:lnTo>
                <a:lnTo>
                  <a:pt x="10464" y="1748790"/>
                </a:lnTo>
                <a:lnTo>
                  <a:pt x="2083701" y="1748790"/>
                </a:lnTo>
                <a:lnTo>
                  <a:pt x="2094179" y="1748790"/>
                </a:lnTo>
                <a:lnTo>
                  <a:pt x="2094179" y="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7CA561D8-FE85-6485-4178-449C51889A52}"/>
              </a:ext>
            </a:extLst>
          </p:cNvPr>
          <p:cNvSpPr/>
          <p:nvPr/>
        </p:nvSpPr>
        <p:spPr>
          <a:xfrm>
            <a:off x="2874857" y="3170653"/>
            <a:ext cx="6867" cy="1057065"/>
          </a:xfrm>
          <a:custGeom>
            <a:avLst/>
            <a:gdLst/>
            <a:ahLst/>
            <a:cxnLst/>
            <a:rect l="l" t="t" r="r" b="b"/>
            <a:pathLst>
              <a:path w="10795" h="1748790">
                <a:moveTo>
                  <a:pt x="0" y="1748789"/>
                </a:moveTo>
                <a:lnTo>
                  <a:pt x="10470" y="1748789"/>
                </a:lnTo>
                <a:lnTo>
                  <a:pt x="10470" y="0"/>
                </a:lnTo>
                <a:lnTo>
                  <a:pt x="0" y="0"/>
                </a:lnTo>
                <a:lnTo>
                  <a:pt x="0" y="174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B4E551A3-4C2E-465D-9810-0CE76C486CEE}"/>
              </a:ext>
            </a:extLst>
          </p:cNvPr>
          <p:cNvSpPr/>
          <p:nvPr/>
        </p:nvSpPr>
        <p:spPr>
          <a:xfrm>
            <a:off x="2881514" y="3170751"/>
            <a:ext cx="1325693" cy="1057065"/>
          </a:xfrm>
          <a:custGeom>
            <a:avLst/>
            <a:gdLst/>
            <a:ahLst/>
            <a:cxnLst/>
            <a:rect l="l" t="t" r="r" b="b"/>
            <a:pathLst>
              <a:path w="2084070" h="1748790">
                <a:moveTo>
                  <a:pt x="395274" y="1322438"/>
                </a:moveTo>
                <a:lnTo>
                  <a:pt x="361708" y="1292783"/>
                </a:lnTo>
                <a:lnTo>
                  <a:pt x="359117" y="1278915"/>
                </a:lnTo>
                <a:lnTo>
                  <a:pt x="359117" y="1265174"/>
                </a:lnTo>
                <a:lnTo>
                  <a:pt x="346519" y="1265174"/>
                </a:lnTo>
                <a:lnTo>
                  <a:pt x="346519" y="1278915"/>
                </a:lnTo>
                <a:lnTo>
                  <a:pt x="343725" y="1294180"/>
                </a:lnTo>
                <a:lnTo>
                  <a:pt x="336105" y="1307553"/>
                </a:lnTo>
                <a:lnTo>
                  <a:pt x="324408" y="1318310"/>
                </a:lnTo>
                <a:lnTo>
                  <a:pt x="309384" y="1325702"/>
                </a:lnTo>
                <a:lnTo>
                  <a:pt x="316420" y="1336014"/>
                </a:lnTo>
                <a:lnTo>
                  <a:pt x="328498" y="1330185"/>
                </a:lnTo>
                <a:lnTo>
                  <a:pt x="338810" y="1322158"/>
                </a:lnTo>
                <a:lnTo>
                  <a:pt x="347065" y="1312189"/>
                </a:lnTo>
                <a:lnTo>
                  <a:pt x="352983" y="1300518"/>
                </a:lnTo>
                <a:lnTo>
                  <a:pt x="358978" y="1310906"/>
                </a:lnTo>
                <a:lnTo>
                  <a:pt x="367068" y="1319834"/>
                </a:lnTo>
                <a:lnTo>
                  <a:pt x="376974" y="1327086"/>
                </a:lnTo>
                <a:lnTo>
                  <a:pt x="388404" y="1332420"/>
                </a:lnTo>
                <a:lnTo>
                  <a:pt x="395274" y="1322438"/>
                </a:lnTo>
                <a:close/>
              </a:path>
              <a:path w="2084070" h="1748790">
                <a:moveTo>
                  <a:pt x="421449" y="685634"/>
                </a:moveTo>
                <a:lnTo>
                  <a:pt x="388327" y="662597"/>
                </a:lnTo>
                <a:lnTo>
                  <a:pt x="377888" y="628980"/>
                </a:lnTo>
                <a:lnTo>
                  <a:pt x="377888" y="608533"/>
                </a:lnTo>
                <a:lnTo>
                  <a:pt x="351713" y="608533"/>
                </a:lnTo>
                <a:lnTo>
                  <a:pt x="348970" y="647496"/>
                </a:lnTo>
                <a:lnTo>
                  <a:pt x="326618" y="678942"/>
                </a:lnTo>
                <a:lnTo>
                  <a:pt x="306108" y="688911"/>
                </a:lnTo>
                <a:lnTo>
                  <a:pt x="320624" y="709561"/>
                </a:lnTo>
                <a:lnTo>
                  <a:pt x="335495" y="702729"/>
                </a:lnTo>
                <a:lnTo>
                  <a:pt x="347865" y="693483"/>
                </a:lnTo>
                <a:lnTo>
                  <a:pt x="357771" y="682129"/>
                </a:lnTo>
                <a:lnTo>
                  <a:pt x="365213" y="668972"/>
                </a:lnTo>
                <a:lnTo>
                  <a:pt x="372402" y="680961"/>
                </a:lnTo>
                <a:lnTo>
                  <a:pt x="381876" y="691324"/>
                </a:lnTo>
                <a:lnTo>
                  <a:pt x="393649" y="699782"/>
                </a:lnTo>
                <a:lnTo>
                  <a:pt x="407746" y="706081"/>
                </a:lnTo>
                <a:lnTo>
                  <a:pt x="421449" y="685634"/>
                </a:lnTo>
                <a:close/>
              </a:path>
              <a:path w="2084070" h="1748790">
                <a:moveTo>
                  <a:pt x="430123" y="1260424"/>
                </a:moveTo>
                <a:lnTo>
                  <a:pt x="417195" y="1260424"/>
                </a:lnTo>
                <a:lnTo>
                  <a:pt x="417195" y="1287259"/>
                </a:lnTo>
                <a:lnTo>
                  <a:pt x="384810" y="1287259"/>
                </a:lnTo>
                <a:lnTo>
                  <a:pt x="384810" y="1297889"/>
                </a:lnTo>
                <a:lnTo>
                  <a:pt x="417195" y="1297889"/>
                </a:lnTo>
                <a:lnTo>
                  <a:pt x="417195" y="1335684"/>
                </a:lnTo>
                <a:lnTo>
                  <a:pt x="430123" y="1335684"/>
                </a:lnTo>
                <a:lnTo>
                  <a:pt x="430123" y="1260424"/>
                </a:lnTo>
                <a:close/>
              </a:path>
              <a:path w="2084070" h="1748790">
                <a:moveTo>
                  <a:pt x="435521" y="1393609"/>
                </a:moveTo>
                <a:lnTo>
                  <a:pt x="348805" y="1393609"/>
                </a:lnTo>
                <a:lnTo>
                  <a:pt x="348805" y="1377734"/>
                </a:lnTo>
                <a:lnTo>
                  <a:pt x="430123" y="1377734"/>
                </a:lnTo>
                <a:lnTo>
                  <a:pt x="430123" y="1343050"/>
                </a:lnTo>
                <a:lnTo>
                  <a:pt x="335889" y="1343050"/>
                </a:lnTo>
                <a:lnTo>
                  <a:pt x="335889" y="1353362"/>
                </a:lnTo>
                <a:lnTo>
                  <a:pt x="417360" y="1353362"/>
                </a:lnTo>
                <a:lnTo>
                  <a:pt x="417360" y="1367917"/>
                </a:lnTo>
                <a:lnTo>
                  <a:pt x="336207" y="1367917"/>
                </a:lnTo>
                <a:lnTo>
                  <a:pt x="336207" y="1403908"/>
                </a:lnTo>
                <a:lnTo>
                  <a:pt x="435521" y="1403908"/>
                </a:lnTo>
                <a:lnTo>
                  <a:pt x="435521" y="1393609"/>
                </a:lnTo>
                <a:close/>
              </a:path>
              <a:path w="2084070" h="1748790">
                <a:moveTo>
                  <a:pt x="463791" y="759053"/>
                </a:moveTo>
                <a:lnTo>
                  <a:pt x="362559" y="759053"/>
                </a:lnTo>
                <a:lnTo>
                  <a:pt x="362559" y="719988"/>
                </a:lnTo>
                <a:lnTo>
                  <a:pt x="335965" y="719988"/>
                </a:lnTo>
                <a:lnTo>
                  <a:pt x="335965" y="779907"/>
                </a:lnTo>
                <a:lnTo>
                  <a:pt x="463791" y="779907"/>
                </a:lnTo>
                <a:lnTo>
                  <a:pt x="463791" y="759053"/>
                </a:lnTo>
                <a:close/>
              </a:path>
              <a:path w="2084070" h="1748790">
                <a:moveTo>
                  <a:pt x="466039" y="453961"/>
                </a:moveTo>
                <a:lnTo>
                  <a:pt x="440067" y="453961"/>
                </a:lnTo>
                <a:lnTo>
                  <a:pt x="440067" y="471957"/>
                </a:lnTo>
                <a:lnTo>
                  <a:pt x="440067" y="492010"/>
                </a:lnTo>
                <a:lnTo>
                  <a:pt x="440067" y="508774"/>
                </a:lnTo>
                <a:lnTo>
                  <a:pt x="367665" y="508774"/>
                </a:lnTo>
                <a:lnTo>
                  <a:pt x="367665" y="492010"/>
                </a:lnTo>
                <a:lnTo>
                  <a:pt x="440067" y="492010"/>
                </a:lnTo>
                <a:lnTo>
                  <a:pt x="440067" y="471957"/>
                </a:lnTo>
                <a:lnTo>
                  <a:pt x="367665" y="471957"/>
                </a:lnTo>
                <a:lnTo>
                  <a:pt x="367665" y="453961"/>
                </a:lnTo>
                <a:lnTo>
                  <a:pt x="341896" y="453961"/>
                </a:lnTo>
                <a:lnTo>
                  <a:pt x="341896" y="529844"/>
                </a:lnTo>
                <a:lnTo>
                  <a:pt x="466039" y="529844"/>
                </a:lnTo>
                <a:lnTo>
                  <a:pt x="466039" y="508774"/>
                </a:lnTo>
                <a:lnTo>
                  <a:pt x="466039" y="492010"/>
                </a:lnTo>
                <a:lnTo>
                  <a:pt x="466039" y="471957"/>
                </a:lnTo>
                <a:lnTo>
                  <a:pt x="466039" y="453961"/>
                </a:lnTo>
                <a:close/>
              </a:path>
              <a:path w="2084070" h="1748790">
                <a:moveTo>
                  <a:pt x="466039" y="345782"/>
                </a:moveTo>
                <a:lnTo>
                  <a:pt x="440067" y="345782"/>
                </a:lnTo>
                <a:lnTo>
                  <a:pt x="440067" y="387096"/>
                </a:lnTo>
                <a:lnTo>
                  <a:pt x="408876" y="387096"/>
                </a:lnTo>
                <a:lnTo>
                  <a:pt x="403504" y="375437"/>
                </a:lnTo>
                <a:lnTo>
                  <a:pt x="402590" y="373443"/>
                </a:lnTo>
                <a:lnTo>
                  <a:pt x="391972" y="362864"/>
                </a:lnTo>
                <a:lnTo>
                  <a:pt x="385457" y="359727"/>
                </a:lnTo>
                <a:lnTo>
                  <a:pt x="385457" y="397725"/>
                </a:lnTo>
                <a:lnTo>
                  <a:pt x="383603" y="407136"/>
                </a:lnTo>
                <a:lnTo>
                  <a:pt x="378548" y="414286"/>
                </a:lnTo>
                <a:lnTo>
                  <a:pt x="370865" y="418833"/>
                </a:lnTo>
                <a:lnTo>
                  <a:pt x="361124" y="420420"/>
                </a:lnTo>
                <a:lnTo>
                  <a:pt x="351078" y="418833"/>
                </a:lnTo>
                <a:lnTo>
                  <a:pt x="343230" y="414286"/>
                </a:lnTo>
                <a:lnTo>
                  <a:pt x="338137" y="407136"/>
                </a:lnTo>
                <a:lnTo>
                  <a:pt x="336372" y="397725"/>
                </a:lnTo>
                <a:lnTo>
                  <a:pt x="338137" y="388366"/>
                </a:lnTo>
                <a:lnTo>
                  <a:pt x="343230" y="381330"/>
                </a:lnTo>
                <a:lnTo>
                  <a:pt x="351078" y="376923"/>
                </a:lnTo>
                <a:lnTo>
                  <a:pt x="361124" y="375437"/>
                </a:lnTo>
                <a:lnTo>
                  <a:pt x="370865" y="376923"/>
                </a:lnTo>
                <a:lnTo>
                  <a:pt x="378548" y="381330"/>
                </a:lnTo>
                <a:lnTo>
                  <a:pt x="383603" y="388366"/>
                </a:lnTo>
                <a:lnTo>
                  <a:pt x="385457" y="397725"/>
                </a:lnTo>
                <a:lnTo>
                  <a:pt x="385457" y="359727"/>
                </a:lnTo>
                <a:lnTo>
                  <a:pt x="377875" y="356069"/>
                </a:lnTo>
                <a:lnTo>
                  <a:pt x="361124" y="353758"/>
                </a:lnTo>
                <a:lnTo>
                  <a:pt x="341287" y="356958"/>
                </a:lnTo>
                <a:lnTo>
                  <a:pt x="325564" y="366115"/>
                </a:lnTo>
                <a:lnTo>
                  <a:pt x="315252" y="380085"/>
                </a:lnTo>
                <a:lnTo>
                  <a:pt x="311632" y="397725"/>
                </a:lnTo>
                <a:lnTo>
                  <a:pt x="315252" y="415645"/>
                </a:lnTo>
                <a:lnTo>
                  <a:pt x="325564" y="429755"/>
                </a:lnTo>
                <a:lnTo>
                  <a:pt x="341287" y="439000"/>
                </a:lnTo>
                <a:lnTo>
                  <a:pt x="361124" y="442302"/>
                </a:lnTo>
                <a:lnTo>
                  <a:pt x="378015" y="439813"/>
                </a:lnTo>
                <a:lnTo>
                  <a:pt x="392226" y="432803"/>
                </a:lnTo>
                <a:lnTo>
                  <a:pt x="402831" y="421944"/>
                </a:lnTo>
                <a:lnTo>
                  <a:pt x="403504" y="420420"/>
                </a:lnTo>
                <a:lnTo>
                  <a:pt x="408978" y="407949"/>
                </a:lnTo>
                <a:lnTo>
                  <a:pt x="440067" y="407949"/>
                </a:lnTo>
                <a:lnTo>
                  <a:pt x="440067" y="445782"/>
                </a:lnTo>
                <a:lnTo>
                  <a:pt x="466039" y="445782"/>
                </a:lnTo>
                <a:lnTo>
                  <a:pt x="466039" y="407949"/>
                </a:lnTo>
                <a:lnTo>
                  <a:pt x="466039" y="387096"/>
                </a:lnTo>
                <a:lnTo>
                  <a:pt x="466039" y="345782"/>
                </a:lnTo>
                <a:close/>
              </a:path>
              <a:path w="2084070" h="1748790">
                <a:moveTo>
                  <a:pt x="481990" y="650862"/>
                </a:moveTo>
                <a:lnTo>
                  <a:pt x="456831" y="650862"/>
                </a:lnTo>
                <a:lnTo>
                  <a:pt x="456831" y="597077"/>
                </a:lnTo>
                <a:lnTo>
                  <a:pt x="430657" y="597077"/>
                </a:lnTo>
                <a:lnTo>
                  <a:pt x="430657" y="733488"/>
                </a:lnTo>
                <a:lnTo>
                  <a:pt x="456831" y="733488"/>
                </a:lnTo>
                <a:lnTo>
                  <a:pt x="456831" y="672960"/>
                </a:lnTo>
                <a:lnTo>
                  <a:pt x="481990" y="672960"/>
                </a:lnTo>
                <a:lnTo>
                  <a:pt x="481990" y="650862"/>
                </a:lnTo>
                <a:close/>
              </a:path>
              <a:path w="2084070" h="1748790">
                <a:moveTo>
                  <a:pt x="574916" y="1260424"/>
                </a:moveTo>
                <a:lnTo>
                  <a:pt x="561987" y="1260424"/>
                </a:lnTo>
                <a:lnTo>
                  <a:pt x="561987" y="1284147"/>
                </a:lnTo>
                <a:lnTo>
                  <a:pt x="561987" y="1294790"/>
                </a:lnTo>
                <a:lnTo>
                  <a:pt x="561987" y="1312951"/>
                </a:lnTo>
                <a:lnTo>
                  <a:pt x="527964" y="1312951"/>
                </a:lnTo>
                <a:lnTo>
                  <a:pt x="527964" y="1294790"/>
                </a:lnTo>
                <a:lnTo>
                  <a:pt x="561987" y="1294790"/>
                </a:lnTo>
                <a:lnTo>
                  <a:pt x="561987" y="1284147"/>
                </a:lnTo>
                <a:lnTo>
                  <a:pt x="527964" y="1284147"/>
                </a:lnTo>
                <a:lnTo>
                  <a:pt x="527964" y="1282026"/>
                </a:lnTo>
                <a:lnTo>
                  <a:pt x="527964" y="1271549"/>
                </a:lnTo>
                <a:lnTo>
                  <a:pt x="515366" y="1271549"/>
                </a:lnTo>
                <a:lnTo>
                  <a:pt x="515366" y="1282026"/>
                </a:lnTo>
                <a:lnTo>
                  <a:pt x="515366" y="1325702"/>
                </a:lnTo>
                <a:lnTo>
                  <a:pt x="473976" y="1325702"/>
                </a:lnTo>
                <a:lnTo>
                  <a:pt x="473976" y="1282026"/>
                </a:lnTo>
                <a:lnTo>
                  <a:pt x="515366" y="1282026"/>
                </a:lnTo>
                <a:lnTo>
                  <a:pt x="515366" y="1271549"/>
                </a:lnTo>
                <a:lnTo>
                  <a:pt x="461213" y="1271549"/>
                </a:lnTo>
                <a:lnTo>
                  <a:pt x="461213" y="1336179"/>
                </a:lnTo>
                <a:lnTo>
                  <a:pt x="527964" y="1336179"/>
                </a:lnTo>
                <a:lnTo>
                  <a:pt x="527964" y="1325702"/>
                </a:lnTo>
                <a:lnTo>
                  <a:pt x="527964" y="1323746"/>
                </a:lnTo>
                <a:lnTo>
                  <a:pt x="561987" y="1323746"/>
                </a:lnTo>
                <a:lnTo>
                  <a:pt x="561987" y="1346644"/>
                </a:lnTo>
                <a:lnTo>
                  <a:pt x="574916" y="1346644"/>
                </a:lnTo>
                <a:lnTo>
                  <a:pt x="574916" y="1323746"/>
                </a:lnTo>
                <a:lnTo>
                  <a:pt x="574916" y="1312951"/>
                </a:lnTo>
                <a:lnTo>
                  <a:pt x="574916" y="1294790"/>
                </a:lnTo>
                <a:lnTo>
                  <a:pt x="574916" y="1284147"/>
                </a:lnTo>
                <a:lnTo>
                  <a:pt x="574916" y="1260424"/>
                </a:lnTo>
                <a:close/>
              </a:path>
              <a:path w="2084070" h="1748790">
                <a:moveTo>
                  <a:pt x="575411" y="1378394"/>
                </a:moveTo>
                <a:lnTo>
                  <a:pt x="572033" y="1366697"/>
                </a:lnTo>
                <a:lnTo>
                  <a:pt x="565518" y="1360881"/>
                </a:lnTo>
                <a:lnTo>
                  <a:pt x="562648" y="1358328"/>
                </a:lnTo>
                <a:lnTo>
                  <a:pt x="562648" y="1378394"/>
                </a:lnTo>
                <a:lnTo>
                  <a:pt x="560146" y="1385493"/>
                </a:lnTo>
                <a:lnTo>
                  <a:pt x="552996" y="1390853"/>
                </a:lnTo>
                <a:lnTo>
                  <a:pt x="541667" y="1394231"/>
                </a:lnTo>
                <a:lnTo>
                  <a:pt x="526656" y="1395399"/>
                </a:lnTo>
                <a:lnTo>
                  <a:pt x="511594" y="1394231"/>
                </a:lnTo>
                <a:lnTo>
                  <a:pt x="500253" y="1390853"/>
                </a:lnTo>
                <a:lnTo>
                  <a:pt x="493102" y="1385493"/>
                </a:lnTo>
                <a:lnTo>
                  <a:pt x="490664" y="1378394"/>
                </a:lnTo>
                <a:lnTo>
                  <a:pt x="493102" y="1371053"/>
                </a:lnTo>
                <a:lnTo>
                  <a:pt x="500253" y="1365592"/>
                </a:lnTo>
                <a:lnTo>
                  <a:pt x="511594" y="1362151"/>
                </a:lnTo>
                <a:lnTo>
                  <a:pt x="526656" y="1360881"/>
                </a:lnTo>
                <a:lnTo>
                  <a:pt x="541667" y="1362151"/>
                </a:lnTo>
                <a:lnTo>
                  <a:pt x="552996" y="1365592"/>
                </a:lnTo>
                <a:lnTo>
                  <a:pt x="560146" y="1371053"/>
                </a:lnTo>
                <a:lnTo>
                  <a:pt x="562648" y="1378394"/>
                </a:lnTo>
                <a:lnTo>
                  <a:pt x="562648" y="1358328"/>
                </a:lnTo>
                <a:lnTo>
                  <a:pt x="562343" y="1358049"/>
                </a:lnTo>
                <a:lnTo>
                  <a:pt x="547001" y="1352702"/>
                </a:lnTo>
                <a:lnTo>
                  <a:pt x="526656" y="1350899"/>
                </a:lnTo>
                <a:lnTo>
                  <a:pt x="506247" y="1352702"/>
                </a:lnTo>
                <a:lnTo>
                  <a:pt x="490893" y="1358049"/>
                </a:lnTo>
                <a:lnTo>
                  <a:pt x="481228" y="1366697"/>
                </a:lnTo>
                <a:lnTo>
                  <a:pt x="477901" y="1378394"/>
                </a:lnTo>
                <a:lnTo>
                  <a:pt x="481228" y="1389951"/>
                </a:lnTo>
                <a:lnTo>
                  <a:pt x="490893" y="1398473"/>
                </a:lnTo>
                <a:lnTo>
                  <a:pt x="506247" y="1403743"/>
                </a:lnTo>
                <a:lnTo>
                  <a:pt x="526656" y="1405547"/>
                </a:lnTo>
                <a:lnTo>
                  <a:pt x="547001" y="1403743"/>
                </a:lnTo>
                <a:lnTo>
                  <a:pt x="562343" y="1398473"/>
                </a:lnTo>
                <a:lnTo>
                  <a:pt x="565835" y="1395399"/>
                </a:lnTo>
                <a:lnTo>
                  <a:pt x="572033" y="1389951"/>
                </a:lnTo>
                <a:lnTo>
                  <a:pt x="575411" y="1378394"/>
                </a:lnTo>
                <a:close/>
              </a:path>
              <a:path w="2084070" h="1748790">
                <a:moveTo>
                  <a:pt x="639660" y="498957"/>
                </a:moveTo>
                <a:lnTo>
                  <a:pt x="635457" y="485863"/>
                </a:lnTo>
                <a:lnTo>
                  <a:pt x="635139" y="484886"/>
                </a:lnTo>
                <a:lnTo>
                  <a:pt x="622363" y="474560"/>
                </a:lnTo>
                <a:lnTo>
                  <a:pt x="613486" y="471792"/>
                </a:lnTo>
                <a:lnTo>
                  <a:pt x="613486" y="498957"/>
                </a:lnTo>
                <a:lnTo>
                  <a:pt x="610984" y="504901"/>
                </a:lnTo>
                <a:lnTo>
                  <a:pt x="603669" y="509117"/>
                </a:lnTo>
                <a:lnTo>
                  <a:pt x="591604" y="511632"/>
                </a:lnTo>
                <a:lnTo>
                  <a:pt x="574840" y="512457"/>
                </a:lnTo>
                <a:lnTo>
                  <a:pt x="557784" y="511632"/>
                </a:lnTo>
                <a:lnTo>
                  <a:pt x="545693" y="509117"/>
                </a:lnTo>
                <a:lnTo>
                  <a:pt x="538518" y="504901"/>
                </a:lnTo>
                <a:lnTo>
                  <a:pt x="536181" y="498957"/>
                </a:lnTo>
                <a:lnTo>
                  <a:pt x="538518" y="493153"/>
                </a:lnTo>
                <a:lnTo>
                  <a:pt x="545693" y="489077"/>
                </a:lnTo>
                <a:lnTo>
                  <a:pt x="557784" y="486664"/>
                </a:lnTo>
                <a:lnTo>
                  <a:pt x="574840" y="485863"/>
                </a:lnTo>
                <a:lnTo>
                  <a:pt x="591604" y="486664"/>
                </a:lnTo>
                <a:lnTo>
                  <a:pt x="603669" y="489077"/>
                </a:lnTo>
                <a:lnTo>
                  <a:pt x="610984" y="493153"/>
                </a:lnTo>
                <a:lnTo>
                  <a:pt x="613486" y="498957"/>
                </a:lnTo>
                <a:lnTo>
                  <a:pt x="613486" y="471792"/>
                </a:lnTo>
                <a:lnTo>
                  <a:pt x="602018" y="468198"/>
                </a:lnTo>
                <a:lnTo>
                  <a:pt x="574840" y="466026"/>
                </a:lnTo>
                <a:lnTo>
                  <a:pt x="547433" y="468198"/>
                </a:lnTo>
                <a:lnTo>
                  <a:pt x="526910" y="474560"/>
                </a:lnTo>
                <a:lnTo>
                  <a:pt x="514057" y="484886"/>
                </a:lnTo>
                <a:lnTo>
                  <a:pt x="509600" y="498957"/>
                </a:lnTo>
                <a:lnTo>
                  <a:pt x="514057" y="513041"/>
                </a:lnTo>
                <a:lnTo>
                  <a:pt x="526910" y="523392"/>
                </a:lnTo>
                <a:lnTo>
                  <a:pt x="547433" y="529755"/>
                </a:lnTo>
                <a:lnTo>
                  <a:pt x="574840" y="531888"/>
                </a:lnTo>
                <a:lnTo>
                  <a:pt x="602018" y="529755"/>
                </a:lnTo>
                <a:lnTo>
                  <a:pt x="622363" y="523392"/>
                </a:lnTo>
                <a:lnTo>
                  <a:pt x="635139" y="513041"/>
                </a:lnTo>
                <a:lnTo>
                  <a:pt x="635330" y="512457"/>
                </a:lnTo>
                <a:lnTo>
                  <a:pt x="639660" y="498957"/>
                </a:lnTo>
                <a:close/>
              </a:path>
              <a:path w="2084070" h="1748790">
                <a:moveTo>
                  <a:pt x="647026" y="705269"/>
                </a:moveTo>
                <a:lnTo>
                  <a:pt x="621055" y="705269"/>
                </a:lnTo>
                <a:lnTo>
                  <a:pt x="621055" y="723265"/>
                </a:lnTo>
                <a:lnTo>
                  <a:pt x="621055" y="743305"/>
                </a:lnTo>
                <a:lnTo>
                  <a:pt x="621055" y="760069"/>
                </a:lnTo>
                <a:lnTo>
                  <a:pt x="548652" y="760069"/>
                </a:lnTo>
                <a:lnTo>
                  <a:pt x="548652" y="743305"/>
                </a:lnTo>
                <a:lnTo>
                  <a:pt x="621055" y="743305"/>
                </a:lnTo>
                <a:lnTo>
                  <a:pt x="621055" y="723265"/>
                </a:lnTo>
                <a:lnTo>
                  <a:pt x="548652" y="723265"/>
                </a:lnTo>
                <a:lnTo>
                  <a:pt x="548652" y="705269"/>
                </a:lnTo>
                <a:lnTo>
                  <a:pt x="522884" y="705269"/>
                </a:lnTo>
                <a:lnTo>
                  <a:pt x="522884" y="781138"/>
                </a:lnTo>
                <a:lnTo>
                  <a:pt x="647026" y="781138"/>
                </a:lnTo>
                <a:lnTo>
                  <a:pt x="647026" y="760069"/>
                </a:lnTo>
                <a:lnTo>
                  <a:pt x="647026" y="743305"/>
                </a:lnTo>
                <a:lnTo>
                  <a:pt x="647026" y="723265"/>
                </a:lnTo>
                <a:lnTo>
                  <a:pt x="647026" y="705269"/>
                </a:lnTo>
                <a:close/>
              </a:path>
              <a:path w="2084070" h="1748790">
                <a:moveTo>
                  <a:pt x="647026" y="597077"/>
                </a:moveTo>
                <a:lnTo>
                  <a:pt x="621055" y="597077"/>
                </a:lnTo>
                <a:lnTo>
                  <a:pt x="621055" y="638390"/>
                </a:lnTo>
                <a:lnTo>
                  <a:pt x="589864" y="638390"/>
                </a:lnTo>
                <a:lnTo>
                  <a:pt x="584504" y="626732"/>
                </a:lnTo>
                <a:lnTo>
                  <a:pt x="583577" y="624738"/>
                </a:lnTo>
                <a:lnTo>
                  <a:pt x="572973" y="614172"/>
                </a:lnTo>
                <a:lnTo>
                  <a:pt x="566445" y="611035"/>
                </a:lnTo>
                <a:lnTo>
                  <a:pt x="566445" y="649020"/>
                </a:lnTo>
                <a:lnTo>
                  <a:pt x="564591" y="658444"/>
                </a:lnTo>
                <a:lnTo>
                  <a:pt x="559536" y="665594"/>
                </a:lnTo>
                <a:lnTo>
                  <a:pt x="551853" y="670140"/>
                </a:lnTo>
                <a:lnTo>
                  <a:pt x="542112" y="671728"/>
                </a:lnTo>
                <a:lnTo>
                  <a:pt x="532066" y="670140"/>
                </a:lnTo>
                <a:lnTo>
                  <a:pt x="524217" y="665594"/>
                </a:lnTo>
                <a:lnTo>
                  <a:pt x="519137" y="658444"/>
                </a:lnTo>
                <a:lnTo>
                  <a:pt x="517372" y="649020"/>
                </a:lnTo>
                <a:lnTo>
                  <a:pt x="519137" y="639660"/>
                </a:lnTo>
                <a:lnTo>
                  <a:pt x="524217" y="632625"/>
                </a:lnTo>
                <a:lnTo>
                  <a:pt x="532066" y="628218"/>
                </a:lnTo>
                <a:lnTo>
                  <a:pt x="542112" y="626732"/>
                </a:lnTo>
                <a:lnTo>
                  <a:pt x="551853" y="628218"/>
                </a:lnTo>
                <a:lnTo>
                  <a:pt x="559536" y="632625"/>
                </a:lnTo>
                <a:lnTo>
                  <a:pt x="564591" y="639660"/>
                </a:lnTo>
                <a:lnTo>
                  <a:pt x="566445" y="649020"/>
                </a:lnTo>
                <a:lnTo>
                  <a:pt x="566445" y="611035"/>
                </a:lnTo>
                <a:lnTo>
                  <a:pt x="558863" y="607377"/>
                </a:lnTo>
                <a:lnTo>
                  <a:pt x="542112" y="605053"/>
                </a:lnTo>
                <a:lnTo>
                  <a:pt x="522274" y="608266"/>
                </a:lnTo>
                <a:lnTo>
                  <a:pt x="506552" y="617423"/>
                </a:lnTo>
                <a:lnTo>
                  <a:pt x="496239" y="631380"/>
                </a:lnTo>
                <a:lnTo>
                  <a:pt x="492620" y="649020"/>
                </a:lnTo>
                <a:lnTo>
                  <a:pt x="496239" y="666953"/>
                </a:lnTo>
                <a:lnTo>
                  <a:pt x="506552" y="681062"/>
                </a:lnTo>
                <a:lnTo>
                  <a:pt x="522274" y="690295"/>
                </a:lnTo>
                <a:lnTo>
                  <a:pt x="542112" y="693610"/>
                </a:lnTo>
                <a:lnTo>
                  <a:pt x="559003" y="691121"/>
                </a:lnTo>
                <a:lnTo>
                  <a:pt x="573214" y="684098"/>
                </a:lnTo>
                <a:lnTo>
                  <a:pt x="583831" y="673252"/>
                </a:lnTo>
                <a:lnTo>
                  <a:pt x="584492" y="671728"/>
                </a:lnTo>
                <a:lnTo>
                  <a:pt x="589965" y="659257"/>
                </a:lnTo>
                <a:lnTo>
                  <a:pt x="621055" y="659257"/>
                </a:lnTo>
                <a:lnTo>
                  <a:pt x="621055" y="697090"/>
                </a:lnTo>
                <a:lnTo>
                  <a:pt x="647026" y="697090"/>
                </a:lnTo>
                <a:lnTo>
                  <a:pt x="647026" y="659257"/>
                </a:lnTo>
                <a:lnTo>
                  <a:pt x="647026" y="638390"/>
                </a:lnTo>
                <a:lnTo>
                  <a:pt x="647026" y="597077"/>
                </a:lnTo>
                <a:close/>
              </a:path>
              <a:path w="2084070" h="1748790">
                <a:moveTo>
                  <a:pt x="652551" y="402628"/>
                </a:moveTo>
                <a:lnTo>
                  <a:pt x="629285" y="398614"/>
                </a:lnTo>
                <a:lnTo>
                  <a:pt x="611860" y="391985"/>
                </a:lnTo>
                <a:lnTo>
                  <a:pt x="607174" y="388620"/>
                </a:lnTo>
                <a:lnTo>
                  <a:pt x="600138" y="383578"/>
                </a:lnTo>
                <a:lnTo>
                  <a:pt x="593953" y="374205"/>
                </a:lnTo>
                <a:lnTo>
                  <a:pt x="644575" y="374205"/>
                </a:lnTo>
                <a:lnTo>
                  <a:pt x="644575" y="353758"/>
                </a:lnTo>
                <a:lnTo>
                  <a:pt x="505714" y="353758"/>
                </a:lnTo>
                <a:lnTo>
                  <a:pt x="505714" y="374205"/>
                </a:lnTo>
                <a:lnTo>
                  <a:pt x="555917" y="374205"/>
                </a:lnTo>
                <a:lnTo>
                  <a:pt x="549681" y="383628"/>
                </a:lnTo>
                <a:lnTo>
                  <a:pt x="537959" y="392023"/>
                </a:lnTo>
                <a:lnTo>
                  <a:pt x="520611" y="398627"/>
                </a:lnTo>
                <a:lnTo>
                  <a:pt x="497535" y="402628"/>
                </a:lnTo>
                <a:lnTo>
                  <a:pt x="506730" y="423087"/>
                </a:lnTo>
                <a:lnTo>
                  <a:pt x="530745" y="418744"/>
                </a:lnTo>
                <a:lnTo>
                  <a:pt x="550214" y="411264"/>
                </a:lnTo>
                <a:lnTo>
                  <a:pt x="564972" y="401066"/>
                </a:lnTo>
                <a:lnTo>
                  <a:pt x="574840" y="388620"/>
                </a:lnTo>
                <a:lnTo>
                  <a:pt x="584796" y="401116"/>
                </a:lnTo>
                <a:lnTo>
                  <a:pt x="599655" y="411302"/>
                </a:lnTo>
                <a:lnTo>
                  <a:pt x="619239" y="418769"/>
                </a:lnTo>
                <a:lnTo>
                  <a:pt x="643343" y="423087"/>
                </a:lnTo>
                <a:lnTo>
                  <a:pt x="652551" y="402628"/>
                </a:lnTo>
                <a:close/>
              </a:path>
              <a:path w="2084070" h="1748790">
                <a:moveTo>
                  <a:pt x="659904" y="434746"/>
                </a:moveTo>
                <a:lnTo>
                  <a:pt x="587717" y="434746"/>
                </a:lnTo>
                <a:lnTo>
                  <a:pt x="587717" y="412445"/>
                </a:lnTo>
                <a:lnTo>
                  <a:pt x="561949" y="412445"/>
                </a:lnTo>
                <a:lnTo>
                  <a:pt x="561949" y="434746"/>
                </a:lnTo>
                <a:lnTo>
                  <a:pt x="490169" y="434746"/>
                </a:lnTo>
                <a:lnTo>
                  <a:pt x="490169" y="455803"/>
                </a:lnTo>
                <a:lnTo>
                  <a:pt x="659904" y="455803"/>
                </a:lnTo>
                <a:lnTo>
                  <a:pt x="659904" y="434746"/>
                </a:lnTo>
                <a:close/>
              </a:path>
              <a:path w="2084070" h="1748790">
                <a:moveTo>
                  <a:pt x="685520" y="1331595"/>
                </a:moveTo>
                <a:lnTo>
                  <a:pt x="670941" y="1324216"/>
                </a:lnTo>
                <a:lnTo>
                  <a:pt x="659625" y="1313751"/>
                </a:lnTo>
                <a:lnTo>
                  <a:pt x="656691" y="1308696"/>
                </a:lnTo>
                <a:lnTo>
                  <a:pt x="652297" y="1301127"/>
                </a:lnTo>
                <a:lnTo>
                  <a:pt x="649719" y="1287424"/>
                </a:lnTo>
                <a:lnTo>
                  <a:pt x="649681" y="1281049"/>
                </a:lnTo>
                <a:lnTo>
                  <a:pt x="682244" y="1281049"/>
                </a:lnTo>
                <a:lnTo>
                  <a:pt x="682244" y="1270571"/>
                </a:lnTo>
                <a:lnTo>
                  <a:pt x="603872" y="1270571"/>
                </a:lnTo>
                <a:lnTo>
                  <a:pt x="603872" y="1281049"/>
                </a:lnTo>
                <a:lnTo>
                  <a:pt x="636765" y="1281049"/>
                </a:lnTo>
                <a:lnTo>
                  <a:pt x="636765" y="1287424"/>
                </a:lnTo>
                <a:lnTo>
                  <a:pt x="633996" y="1302448"/>
                </a:lnTo>
                <a:lnTo>
                  <a:pt x="626313" y="1316050"/>
                </a:lnTo>
                <a:lnTo>
                  <a:pt x="614603" y="1327238"/>
                </a:lnTo>
                <a:lnTo>
                  <a:pt x="599782" y="1335036"/>
                </a:lnTo>
                <a:lnTo>
                  <a:pt x="606488" y="1345171"/>
                </a:lnTo>
                <a:lnTo>
                  <a:pt x="618680" y="1339126"/>
                </a:lnTo>
                <a:lnTo>
                  <a:pt x="629132" y="1330794"/>
                </a:lnTo>
                <a:lnTo>
                  <a:pt x="637527" y="1320533"/>
                </a:lnTo>
                <a:lnTo>
                  <a:pt x="643547" y="1308696"/>
                </a:lnTo>
                <a:lnTo>
                  <a:pt x="649376" y="1319339"/>
                </a:lnTo>
                <a:lnTo>
                  <a:pt x="657377" y="1328623"/>
                </a:lnTo>
                <a:lnTo>
                  <a:pt x="667270" y="1336192"/>
                </a:lnTo>
                <a:lnTo>
                  <a:pt x="678802" y="1341742"/>
                </a:lnTo>
                <a:lnTo>
                  <a:pt x="685520" y="1331595"/>
                </a:lnTo>
                <a:close/>
              </a:path>
              <a:path w="2084070" h="1748790">
                <a:moveTo>
                  <a:pt x="719709" y="1355318"/>
                </a:moveTo>
                <a:lnTo>
                  <a:pt x="621868" y="1355318"/>
                </a:lnTo>
                <a:lnTo>
                  <a:pt x="621868" y="1365961"/>
                </a:lnTo>
                <a:lnTo>
                  <a:pt x="706780" y="1365961"/>
                </a:lnTo>
                <a:lnTo>
                  <a:pt x="706780" y="1405877"/>
                </a:lnTo>
                <a:lnTo>
                  <a:pt x="719709" y="1405877"/>
                </a:lnTo>
                <a:lnTo>
                  <a:pt x="719709" y="1355318"/>
                </a:lnTo>
                <a:close/>
              </a:path>
              <a:path w="2084070" h="1748790">
                <a:moveTo>
                  <a:pt x="719709" y="1260424"/>
                </a:moveTo>
                <a:lnTo>
                  <a:pt x="706780" y="1260424"/>
                </a:lnTo>
                <a:lnTo>
                  <a:pt x="706780" y="1298549"/>
                </a:lnTo>
                <a:lnTo>
                  <a:pt x="677659" y="1298549"/>
                </a:lnTo>
                <a:lnTo>
                  <a:pt x="677659" y="1309344"/>
                </a:lnTo>
                <a:lnTo>
                  <a:pt x="706780" y="1309344"/>
                </a:lnTo>
                <a:lnTo>
                  <a:pt x="706780" y="1347635"/>
                </a:lnTo>
                <a:lnTo>
                  <a:pt x="719709" y="1347635"/>
                </a:lnTo>
                <a:lnTo>
                  <a:pt x="719709" y="1260424"/>
                </a:lnTo>
                <a:close/>
              </a:path>
              <a:path w="2084070" h="1748790">
                <a:moveTo>
                  <a:pt x="828014" y="345782"/>
                </a:moveTo>
                <a:lnTo>
                  <a:pt x="802043" y="345782"/>
                </a:lnTo>
                <a:lnTo>
                  <a:pt x="802043" y="369506"/>
                </a:lnTo>
                <a:lnTo>
                  <a:pt x="802043" y="388937"/>
                </a:lnTo>
                <a:lnTo>
                  <a:pt x="802043" y="403250"/>
                </a:lnTo>
                <a:lnTo>
                  <a:pt x="767689" y="403250"/>
                </a:lnTo>
                <a:lnTo>
                  <a:pt x="767689" y="395274"/>
                </a:lnTo>
                <a:lnTo>
                  <a:pt x="767689" y="388937"/>
                </a:lnTo>
                <a:lnTo>
                  <a:pt x="802043" y="388937"/>
                </a:lnTo>
                <a:lnTo>
                  <a:pt x="802043" y="369506"/>
                </a:lnTo>
                <a:lnTo>
                  <a:pt x="767689" y="369506"/>
                </a:lnTo>
                <a:lnTo>
                  <a:pt x="767689" y="353758"/>
                </a:lnTo>
                <a:lnTo>
                  <a:pt x="741921" y="353758"/>
                </a:lnTo>
                <a:lnTo>
                  <a:pt x="741921" y="375437"/>
                </a:lnTo>
                <a:lnTo>
                  <a:pt x="741921" y="395274"/>
                </a:lnTo>
                <a:lnTo>
                  <a:pt x="741921" y="415721"/>
                </a:lnTo>
                <a:lnTo>
                  <a:pt x="705307" y="415721"/>
                </a:lnTo>
                <a:lnTo>
                  <a:pt x="705307" y="395274"/>
                </a:lnTo>
                <a:lnTo>
                  <a:pt x="741921" y="395274"/>
                </a:lnTo>
                <a:lnTo>
                  <a:pt x="741921" y="375437"/>
                </a:lnTo>
                <a:lnTo>
                  <a:pt x="705307" y="375437"/>
                </a:lnTo>
                <a:lnTo>
                  <a:pt x="705307" y="353758"/>
                </a:lnTo>
                <a:lnTo>
                  <a:pt x="679132" y="353758"/>
                </a:lnTo>
                <a:lnTo>
                  <a:pt x="679132" y="436168"/>
                </a:lnTo>
                <a:lnTo>
                  <a:pt x="767689" y="436168"/>
                </a:lnTo>
                <a:lnTo>
                  <a:pt x="767689" y="422884"/>
                </a:lnTo>
                <a:lnTo>
                  <a:pt x="802043" y="422884"/>
                </a:lnTo>
                <a:lnTo>
                  <a:pt x="802043" y="441490"/>
                </a:lnTo>
                <a:lnTo>
                  <a:pt x="828014" y="441490"/>
                </a:lnTo>
                <a:lnTo>
                  <a:pt x="828014" y="422884"/>
                </a:lnTo>
                <a:lnTo>
                  <a:pt x="828014" y="415721"/>
                </a:lnTo>
                <a:lnTo>
                  <a:pt x="828014" y="403250"/>
                </a:lnTo>
                <a:lnTo>
                  <a:pt x="828014" y="388937"/>
                </a:lnTo>
                <a:lnTo>
                  <a:pt x="828014" y="375437"/>
                </a:lnTo>
                <a:lnTo>
                  <a:pt x="828014" y="369506"/>
                </a:lnTo>
                <a:lnTo>
                  <a:pt x="828014" y="345782"/>
                </a:lnTo>
                <a:close/>
              </a:path>
              <a:path w="2084070" h="1748790">
                <a:moveTo>
                  <a:pt x="833539" y="509384"/>
                </a:moveTo>
                <a:lnTo>
                  <a:pt x="730465" y="509384"/>
                </a:lnTo>
                <a:lnTo>
                  <a:pt x="730465" y="498144"/>
                </a:lnTo>
                <a:lnTo>
                  <a:pt x="828014" y="498144"/>
                </a:lnTo>
                <a:lnTo>
                  <a:pt x="828014" y="448449"/>
                </a:lnTo>
                <a:lnTo>
                  <a:pt x="704088" y="448449"/>
                </a:lnTo>
                <a:lnTo>
                  <a:pt x="704088" y="468490"/>
                </a:lnTo>
                <a:lnTo>
                  <a:pt x="802043" y="468490"/>
                </a:lnTo>
                <a:lnTo>
                  <a:pt x="802043" y="479120"/>
                </a:lnTo>
                <a:lnTo>
                  <a:pt x="704291" y="479120"/>
                </a:lnTo>
                <a:lnTo>
                  <a:pt x="704291" y="529844"/>
                </a:lnTo>
                <a:lnTo>
                  <a:pt x="833539" y="529844"/>
                </a:lnTo>
                <a:lnTo>
                  <a:pt x="833539" y="509384"/>
                </a:lnTo>
                <a:close/>
              </a:path>
              <a:path w="2084070" h="1748790">
                <a:moveTo>
                  <a:pt x="856157" y="1337818"/>
                </a:moveTo>
                <a:lnTo>
                  <a:pt x="855332" y="1331112"/>
                </a:lnTo>
                <a:lnTo>
                  <a:pt x="854849" y="1327175"/>
                </a:lnTo>
                <a:lnTo>
                  <a:pt x="843457" y="1329105"/>
                </a:lnTo>
                <a:lnTo>
                  <a:pt x="832040" y="1330312"/>
                </a:lnTo>
                <a:lnTo>
                  <a:pt x="819594" y="1330934"/>
                </a:lnTo>
                <a:lnTo>
                  <a:pt x="805116" y="1331112"/>
                </a:lnTo>
                <a:lnTo>
                  <a:pt x="805116" y="1310652"/>
                </a:lnTo>
                <a:lnTo>
                  <a:pt x="842251" y="1310652"/>
                </a:lnTo>
                <a:lnTo>
                  <a:pt x="842251" y="1300353"/>
                </a:lnTo>
                <a:lnTo>
                  <a:pt x="805116" y="1300353"/>
                </a:lnTo>
                <a:lnTo>
                  <a:pt x="805116" y="1281366"/>
                </a:lnTo>
                <a:lnTo>
                  <a:pt x="848309" y="1281366"/>
                </a:lnTo>
                <a:lnTo>
                  <a:pt x="848309" y="1270901"/>
                </a:lnTo>
                <a:lnTo>
                  <a:pt x="792835" y="1270901"/>
                </a:lnTo>
                <a:lnTo>
                  <a:pt x="792835" y="1341577"/>
                </a:lnTo>
                <a:lnTo>
                  <a:pt x="802005" y="1341577"/>
                </a:lnTo>
                <a:lnTo>
                  <a:pt x="818032" y="1341437"/>
                </a:lnTo>
                <a:lnTo>
                  <a:pt x="831596" y="1340891"/>
                </a:lnTo>
                <a:lnTo>
                  <a:pt x="843902" y="1339748"/>
                </a:lnTo>
                <a:lnTo>
                  <a:pt x="856157" y="1337818"/>
                </a:lnTo>
                <a:close/>
              </a:path>
              <a:path w="2084070" h="1748790">
                <a:moveTo>
                  <a:pt x="868921" y="749236"/>
                </a:moveTo>
                <a:lnTo>
                  <a:pt x="864438" y="734720"/>
                </a:lnTo>
                <a:lnTo>
                  <a:pt x="864387" y="734555"/>
                </a:lnTo>
                <a:lnTo>
                  <a:pt x="851573" y="723773"/>
                </a:lnTo>
                <a:lnTo>
                  <a:pt x="842746" y="720902"/>
                </a:lnTo>
                <a:lnTo>
                  <a:pt x="842746" y="749236"/>
                </a:lnTo>
                <a:lnTo>
                  <a:pt x="840206" y="755573"/>
                </a:lnTo>
                <a:lnTo>
                  <a:pt x="832853" y="760031"/>
                </a:lnTo>
                <a:lnTo>
                  <a:pt x="820775" y="762685"/>
                </a:lnTo>
                <a:lnTo>
                  <a:pt x="804087" y="763549"/>
                </a:lnTo>
                <a:lnTo>
                  <a:pt x="787171" y="762685"/>
                </a:lnTo>
                <a:lnTo>
                  <a:pt x="775068" y="760031"/>
                </a:lnTo>
                <a:lnTo>
                  <a:pt x="767803" y="755573"/>
                </a:lnTo>
                <a:lnTo>
                  <a:pt x="765441" y="749236"/>
                </a:lnTo>
                <a:lnTo>
                  <a:pt x="767803" y="742911"/>
                </a:lnTo>
                <a:lnTo>
                  <a:pt x="775068" y="738378"/>
                </a:lnTo>
                <a:lnTo>
                  <a:pt x="787171" y="735634"/>
                </a:lnTo>
                <a:lnTo>
                  <a:pt x="804087" y="734720"/>
                </a:lnTo>
                <a:lnTo>
                  <a:pt x="820775" y="735634"/>
                </a:lnTo>
                <a:lnTo>
                  <a:pt x="832853" y="738378"/>
                </a:lnTo>
                <a:lnTo>
                  <a:pt x="840206" y="742911"/>
                </a:lnTo>
                <a:lnTo>
                  <a:pt x="842746" y="749236"/>
                </a:lnTo>
                <a:lnTo>
                  <a:pt x="842746" y="720902"/>
                </a:lnTo>
                <a:lnTo>
                  <a:pt x="831227" y="717143"/>
                </a:lnTo>
                <a:lnTo>
                  <a:pt x="804087" y="714883"/>
                </a:lnTo>
                <a:lnTo>
                  <a:pt x="776732" y="717143"/>
                </a:lnTo>
                <a:lnTo>
                  <a:pt x="756208" y="723773"/>
                </a:lnTo>
                <a:lnTo>
                  <a:pt x="743318" y="734555"/>
                </a:lnTo>
                <a:lnTo>
                  <a:pt x="738847" y="749236"/>
                </a:lnTo>
                <a:lnTo>
                  <a:pt x="743318" y="763765"/>
                </a:lnTo>
                <a:lnTo>
                  <a:pt x="756208" y="774484"/>
                </a:lnTo>
                <a:lnTo>
                  <a:pt x="776732" y="781113"/>
                </a:lnTo>
                <a:lnTo>
                  <a:pt x="804087" y="783386"/>
                </a:lnTo>
                <a:lnTo>
                  <a:pt x="831227" y="781113"/>
                </a:lnTo>
                <a:lnTo>
                  <a:pt x="851573" y="774484"/>
                </a:lnTo>
                <a:lnTo>
                  <a:pt x="864387" y="763765"/>
                </a:lnTo>
                <a:lnTo>
                  <a:pt x="864450" y="763549"/>
                </a:lnTo>
                <a:lnTo>
                  <a:pt x="868921" y="749236"/>
                </a:lnTo>
                <a:close/>
              </a:path>
              <a:path w="2084070" h="1748790">
                <a:moveTo>
                  <a:pt x="881189" y="1263700"/>
                </a:moveTo>
                <a:lnTo>
                  <a:pt x="868756" y="1263700"/>
                </a:lnTo>
                <a:lnTo>
                  <a:pt x="868756" y="1298714"/>
                </a:lnTo>
                <a:lnTo>
                  <a:pt x="849122" y="1298714"/>
                </a:lnTo>
                <a:lnTo>
                  <a:pt x="849122" y="1309509"/>
                </a:lnTo>
                <a:lnTo>
                  <a:pt x="868756" y="1309509"/>
                </a:lnTo>
                <a:lnTo>
                  <a:pt x="868756" y="1349425"/>
                </a:lnTo>
                <a:lnTo>
                  <a:pt x="881189" y="1349425"/>
                </a:lnTo>
                <a:lnTo>
                  <a:pt x="881189" y="1263700"/>
                </a:lnTo>
                <a:close/>
              </a:path>
              <a:path w="2084070" h="1748790">
                <a:moveTo>
                  <a:pt x="889571" y="685025"/>
                </a:moveTo>
                <a:lnTo>
                  <a:pt x="817384" y="685025"/>
                </a:lnTo>
                <a:lnTo>
                  <a:pt x="817384" y="669074"/>
                </a:lnTo>
                <a:lnTo>
                  <a:pt x="870140" y="669074"/>
                </a:lnTo>
                <a:lnTo>
                  <a:pt x="870140" y="648614"/>
                </a:lnTo>
                <a:lnTo>
                  <a:pt x="766051" y="648614"/>
                </a:lnTo>
                <a:lnTo>
                  <a:pt x="766051" y="625513"/>
                </a:lnTo>
                <a:lnTo>
                  <a:pt x="869124" y="625513"/>
                </a:lnTo>
                <a:lnTo>
                  <a:pt x="869124" y="605256"/>
                </a:lnTo>
                <a:lnTo>
                  <a:pt x="740079" y="605256"/>
                </a:lnTo>
                <a:lnTo>
                  <a:pt x="740079" y="669074"/>
                </a:lnTo>
                <a:lnTo>
                  <a:pt x="791819" y="669074"/>
                </a:lnTo>
                <a:lnTo>
                  <a:pt x="791819" y="685025"/>
                </a:lnTo>
                <a:lnTo>
                  <a:pt x="719416" y="685025"/>
                </a:lnTo>
                <a:lnTo>
                  <a:pt x="719416" y="705472"/>
                </a:lnTo>
                <a:lnTo>
                  <a:pt x="889571" y="705472"/>
                </a:lnTo>
                <a:lnTo>
                  <a:pt x="889571" y="685025"/>
                </a:lnTo>
                <a:close/>
              </a:path>
              <a:path w="2084070" h="1748790">
                <a:moveTo>
                  <a:pt x="909497" y="1357287"/>
                </a:moveTo>
                <a:lnTo>
                  <a:pt x="810844" y="1357287"/>
                </a:lnTo>
                <a:lnTo>
                  <a:pt x="810844" y="1367917"/>
                </a:lnTo>
                <a:lnTo>
                  <a:pt x="896899" y="1367917"/>
                </a:lnTo>
                <a:lnTo>
                  <a:pt x="896899" y="1405877"/>
                </a:lnTo>
                <a:lnTo>
                  <a:pt x="909497" y="1405877"/>
                </a:lnTo>
                <a:lnTo>
                  <a:pt x="909497" y="1357287"/>
                </a:lnTo>
                <a:close/>
              </a:path>
              <a:path w="2084070" h="1748790">
                <a:moveTo>
                  <a:pt x="909497" y="1260589"/>
                </a:moveTo>
                <a:lnTo>
                  <a:pt x="897229" y="1260589"/>
                </a:lnTo>
                <a:lnTo>
                  <a:pt x="897229" y="1350416"/>
                </a:lnTo>
                <a:lnTo>
                  <a:pt x="909497" y="1350416"/>
                </a:lnTo>
                <a:lnTo>
                  <a:pt x="909497" y="1260589"/>
                </a:lnTo>
                <a:close/>
              </a:path>
              <a:path w="2084070" h="1748790">
                <a:moveTo>
                  <a:pt x="1001445" y="675005"/>
                </a:moveTo>
                <a:lnTo>
                  <a:pt x="998093" y="661403"/>
                </a:lnTo>
                <a:lnTo>
                  <a:pt x="997267" y="660476"/>
                </a:lnTo>
                <a:lnTo>
                  <a:pt x="988695" y="650824"/>
                </a:lnTo>
                <a:lnTo>
                  <a:pt x="976693" y="645134"/>
                </a:lnTo>
                <a:lnTo>
                  <a:pt x="976693" y="675005"/>
                </a:lnTo>
                <a:lnTo>
                  <a:pt x="976693" y="684199"/>
                </a:lnTo>
                <a:lnTo>
                  <a:pt x="968209" y="689013"/>
                </a:lnTo>
                <a:lnTo>
                  <a:pt x="955636" y="688911"/>
                </a:lnTo>
                <a:lnTo>
                  <a:pt x="943152" y="689013"/>
                </a:lnTo>
                <a:lnTo>
                  <a:pt x="934872" y="684199"/>
                </a:lnTo>
                <a:lnTo>
                  <a:pt x="934974" y="675005"/>
                </a:lnTo>
                <a:lnTo>
                  <a:pt x="936409" y="668820"/>
                </a:lnTo>
                <a:lnTo>
                  <a:pt x="940587" y="664286"/>
                </a:lnTo>
                <a:lnTo>
                  <a:pt x="947127" y="661479"/>
                </a:lnTo>
                <a:lnTo>
                  <a:pt x="955636" y="660476"/>
                </a:lnTo>
                <a:lnTo>
                  <a:pt x="964234" y="661479"/>
                </a:lnTo>
                <a:lnTo>
                  <a:pt x="970876" y="664286"/>
                </a:lnTo>
                <a:lnTo>
                  <a:pt x="975169" y="668820"/>
                </a:lnTo>
                <a:lnTo>
                  <a:pt x="976693" y="675005"/>
                </a:lnTo>
                <a:lnTo>
                  <a:pt x="976693" y="645134"/>
                </a:lnTo>
                <a:lnTo>
                  <a:pt x="974217" y="643953"/>
                </a:lnTo>
                <a:lnTo>
                  <a:pt x="955636" y="641464"/>
                </a:lnTo>
                <a:lnTo>
                  <a:pt x="936853" y="643953"/>
                </a:lnTo>
                <a:lnTo>
                  <a:pt x="922248" y="650824"/>
                </a:lnTo>
                <a:lnTo>
                  <a:pt x="912774" y="661403"/>
                </a:lnTo>
                <a:lnTo>
                  <a:pt x="909408" y="675005"/>
                </a:lnTo>
                <a:lnTo>
                  <a:pt x="912799" y="688657"/>
                </a:lnTo>
                <a:lnTo>
                  <a:pt x="922286" y="699185"/>
                </a:lnTo>
                <a:lnTo>
                  <a:pt x="936891" y="705942"/>
                </a:lnTo>
                <a:lnTo>
                  <a:pt x="955636" y="708329"/>
                </a:lnTo>
                <a:lnTo>
                  <a:pt x="974217" y="705942"/>
                </a:lnTo>
                <a:lnTo>
                  <a:pt x="988695" y="699185"/>
                </a:lnTo>
                <a:lnTo>
                  <a:pt x="997788" y="689013"/>
                </a:lnTo>
                <a:lnTo>
                  <a:pt x="998093" y="688657"/>
                </a:lnTo>
                <a:lnTo>
                  <a:pt x="1001445" y="675005"/>
                </a:lnTo>
                <a:close/>
              </a:path>
              <a:path w="2084070" h="1748790">
                <a:moveTo>
                  <a:pt x="1010843" y="614870"/>
                </a:moveTo>
                <a:lnTo>
                  <a:pt x="968717" y="614870"/>
                </a:lnTo>
                <a:lnTo>
                  <a:pt x="968717" y="596061"/>
                </a:lnTo>
                <a:lnTo>
                  <a:pt x="942746" y="596061"/>
                </a:lnTo>
                <a:lnTo>
                  <a:pt x="942746" y="614870"/>
                </a:lnTo>
                <a:lnTo>
                  <a:pt x="900417" y="614870"/>
                </a:lnTo>
                <a:lnTo>
                  <a:pt x="900417" y="635114"/>
                </a:lnTo>
                <a:lnTo>
                  <a:pt x="1010843" y="635114"/>
                </a:lnTo>
                <a:lnTo>
                  <a:pt x="1010843" y="614870"/>
                </a:lnTo>
                <a:close/>
              </a:path>
              <a:path w="2084070" h="1748790">
                <a:moveTo>
                  <a:pt x="1050112" y="750265"/>
                </a:moveTo>
                <a:lnTo>
                  <a:pt x="1045806" y="736765"/>
                </a:lnTo>
                <a:lnTo>
                  <a:pt x="1045641" y="736219"/>
                </a:lnTo>
                <a:lnTo>
                  <a:pt x="1033030" y="725766"/>
                </a:lnTo>
                <a:lnTo>
                  <a:pt x="1023937" y="722769"/>
                </a:lnTo>
                <a:lnTo>
                  <a:pt x="1023937" y="750265"/>
                </a:lnTo>
                <a:lnTo>
                  <a:pt x="1021549" y="756031"/>
                </a:lnTo>
                <a:lnTo>
                  <a:pt x="1014526" y="760272"/>
                </a:lnTo>
                <a:lnTo>
                  <a:pt x="1003058" y="762863"/>
                </a:lnTo>
                <a:lnTo>
                  <a:pt x="987336" y="763752"/>
                </a:lnTo>
                <a:lnTo>
                  <a:pt x="971194" y="762863"/>
                </a:lnTo>
                <a:lnTo>
                  <a:pt x="959523" y="760272"/>
                </a:lnTo>
                <a:lnTo>
                  <a:pt x="952449" y="756031"/>
                </a:lnTo>
                <a:lnTo>
                  <a:pt x="950112" y="750265"/>
                </a:lnTo>
                <a:lnTo>
                  <a:pt x="952449" y="744232"/>
                </a:lnTo>
                <a:lnTo>
                  <a:pt x="959523" y="740054"/>
                </a:lnTo>
                <a:lnTo>
                  <a:pt x="971194" y="737603"/>
                </a:lnTo>
                <a:lnTo>
                  <a:pt x="987336" y="736765"/>
                </a:lnTo>
                <a:lnTo>
                  <a:pt x="1003058" y="737603"/>
                </a:lnTo>
                <a:lnTo>
                  <a:pt x="1014526" y="740054"/>
                </a:lnTo>
                <a:lnTo>
                  <a:pt x="1021549" y="744232"/>
                </a:lnTo>
                <a:lnTo>
                  <a:pt x="1023937" y="750265"/>
                </a:lnTo>
                <a:lnTo>
                  <a:pt x="1023937" y="722769"/>
                </a:lnTo>
                <a:lnTo>
                  <a:pt x="1013256" y="719226"/>
                </a:lnTo>
                <a:lnTo>
                  <a:pt x="987336" y="716927"/>
                </a:lnTo>
                <a:lnTo>
                  <a:pt x="960932" y="719226"/>
                </a:lnTo>
                <a:lnTo>
                  <a:pt x="941070" y="725766"/>
                </a:lnTo>
                <a:lnTo>
                  <a:pt x="928585" y="736219"/>
                </a:lnTo>
                <a:lnTo>
                  <a:pt x="924344" y="750265"/>
                </a:lnTo>
                <a:lnTo>
                  <a:pt x="928585" y="764044"/>
                </a:lnTo>
                <a:lnTo>
                  <a:pt x="941070" y="774433"/>
                </a:lnTo>
                <a:lnTo>
                  <a:pt x="960932" y="780961"/>
                </a:lnTo>
                <a:lnTo>
                  <a:pt x="987336" y="783183"/>
                </a:lnTo>
                <a:lnTo>
                  <a:pt x="1013256" y="780961"/>
                </a:lnTo>
                <a:lnTo>
                  <a:pt x="1033030" y="774433"/>
                </a:lnTo>
                <a:lnTo>
                  <a:pt x="1045641" y="764044"/>
                </a:lnTo>
                <a:lnTo>
                  <a:pt x="1045730" y="763752"/>
                </a:lnTo>
                <a:lnTo>
                  <a:pt x="1050112" y="750265"/>
                </a:lnTo>
                <a:close/>
              </a:path>
              <a:path w="2084070" h="1748790">
                <a:moveTo>
                  <a:pt x="1057071" y="1333728"/>
                </a:moveTo>
                <a:lnTo>
                  <a:pt x="1020711" y="1315364"/>
                </a:lnTo>
                <a:lnTo>
                  <a:pt x="1003236" y="1281861"/>
                </a:lnTo>
                <a:lnTo>
                  <a:pt x="1003236" y="1270736"/>
                </a:lnTo>
                <a:lnTo>
                  <a:pt x="989825" y="1270736"/>
                </a:lnTo>
                <a:lnTo>
                  <a:pt x="989825" y="1281861"/>
                </a:lnTo>
                <a:lnTo>
                  <a:pt x="984973" y="1299845"/>
                </a:lnTo>
                <a:lnTo>
                  <a:pt x="972489" y="1315364"/>
                </a:lnTo>
                <a:lnTo>
                  <a:pt x="955306" y="1327099"/>
                </a:lnTo>
                <a:lnTo>
                  <a:pt x="936320" y="1333728"/>
                </a:lnTo>
                <a:lnTo>
                  <a:pt x="942213" y="1344523"/>
                </a:lnTo>
                <a:lnTo>
                  <a:pt x="958672" y="1338783"/>
                </a:lnTo>
                <a:lnTo>
                  <a:pt x="974153" y="1329575"/>
                </a:lnTo>
                <a:lnTo>
                  <a:pt x="987272" y="1317332"/>
                </a:lnTo>
                <a:lnTo>
                  <a:pt x="996696" y="1302473"/>
                </a:lnTo>
                <a:lnTo>
                  <a:pt x="1006081" y="1317345"/>
                </a:lnTo>
                <a:lnTo>
                  <a:pt x="1019213" y="1329601"/>
                </a:lnTo>
                <a:lnTo>
                  <a:pt x="1034707" y="1338821"/>
                </a:lnTo>
                <a:lnTo>
                  <a:pt x="1051179" y="1344523"/>
                </a:lnTo>
                <a:lnTo>
                  <a:pt x="1057071" y="1333728"/>
                </a:lnTo>
                <a:close/>
              </a:path>
              <a:path w="2084070" h="1748790">
                <a:moveTo>
                  <a:pt x="1063942" y="1375448"/>
                </a:moveTo>
                <a:lnTo>
                  <a:pt x="930757" y="1375448"/>
                </a:lnTo>
                <a:lnTo>
                  <a:pt x="930757" y="1386078"/>
                </a:lnTo>
                <a:lnTo>
                  <a:pt x="1063942" y="1386078"/>
                </a:lnTo>
                <a:lnTo>
                  <a:pt x="1063942" y="1375448"/>
                </a:lnTo>
                <a:close/>
              </a:path>
              <a:path w="2084070" h="1748790">
                <a:moveTo>
                  <a:pt x="1072197" y="624281"/>
                </a:moveTo>
                <a:lnTo>
                  <a:pt x="1048067" y="624281"/>
                </a:lnTo>
                <a:lnTo>
                  <a:pt x="1048067" y="597077"/>
                </a:lnTo>
                <a:lnTo>
                  <a:pt x="1021892" y="597077"/>
                </a:lnTo>
                <a:lnTo>
                  <a:pt x="1021892" y="715289"/>
                </a:lnTo>
                <a:lnTo>
                  <a:pt x="1048067" y="715289"/>
                </a:lnTo>
                <a:lnTo>
                  <a:pt x="1048067" y="685634"/>
                </a:lnTo>
                <a:lnTo>
                  <a:pt x="1072197" y="685634"/>
                </a:lnTo>
                <a:lnTo>
                  <a:pt x="1072197" y="664362"/>
                </a:lnTo>
                <a:lnTo>
                  <a:pt x="1048067" y="664362"/>
                </a:lnTo>
                <a:lnTo>
                  <a:pt x="1048067" y="645350"/>
                </a:lnTo>
                <a:lnTo>
                  <a:pt x="1072197" y="645350"/>
                </a:lnTo>
                <a:lnTo>
                  <a:pt x="1072197" y="624281"/>
                </a:lnTo>
                <a:close/>
              </a:path>
              <a:path w="2084070" h="1748790">
                <a:moveTo>
                  <a:pt x="1193355" y="1339126"/>
                </a:moveTo>
                <a:lnTo>
                  <a:pt x="1105827" y="1339126"/>
                </a:lnTo>
                <a:lnTo>
                  <a:pt x="1105827" y="1315732"/>
                </a:lnTo>
                <a:lnTo>
                  <a:pt x="1188605" y="1315732"/>
                </a:lnTo>
                <a:lnTo>
                  <a:pt x="1188605" y="1305420"/>
                </a:lnTo>
                <a:lnTo>
                  <a:pt x="1105827" y="1305420"/>
                </a:lnTo>
                <a:lnTo>
                  <a:pt x="1105827" y="1283830"/>
                </a:lnTo>
                <a:lnTo>
                  <a:pt x="1191717" y="1283830"/>
                </a:lnTo>
                <a:lnTo>
                  <a:pt x="1191717" y="1273022"/>
                </a:lnTo>
                <a:lnTo>
                  <a:pt x="1092733" y="1273022"/>
                </a:lnTo>
                <a:lnTo>
                  <a:pt x="1092733" y="1349590"/>
                </a:lnTo>
                <a:lnTo>
                  <a:pt x="1193355" y="1349590"/>
                </a:lnTo>
                <a:lnTo>
                  <a:pt x="1193355" y="1339126"/>
                </a:lnTo>
                <a:close/>
              </a:path>
              <a:path w="2084070" h="1748790">
                <a:moveTo>
                  <a:pt x="1208735" y="1376260"/>
                </a:moveTo>
                <a:lnTo>
                  <a:pt x="1075550" y="1376260"/>
                </a:lnTo>
                <a:lnTo>
                  <a:pt x="1075550" y="1386890"/>
                </a:lnTo>
                <a:lnTo>
                  <a:pt x="1208735" y="1386890"/>
                </a:lnTo>
                <a:lnTo>
                  <a:pt x="1208735" y="1376260"/>
                </a:lnTo>
                <a:close/>
              </a:path>
              <a:path w="2084070" h="1748790">
                <a:moveTo>
                  <a:pt x="2083701" y="0"/>
                </a:moveTo>
                <a:lnTo>
                  <a:pt x="2073236" y="0"/>
                </a:lnTo>
                <a:lnTo>
                  <a:pt x="0" y="0"/>
                </a:lnTo>
                <a:lnTo>
                  <a:pt x="0" y="10464"/>
                </a:lnTo>
                <a:lnTo>
                  <a:pt x="2073236" y="10464"/>
                </a:lnTo>
                <a:lnTo>
                  <a:pt x="2073236" y="1738160"/>
                </a:lnTo>
                <a:lnTo>
                  <a:pt x="0" y="1738160"/>
                </a:lnTo>
                <a:lnTo>
                  <a:pt x="0" y="1748637"/>
                </a:lnTo>
                <a:lnTo>
                  <a:pt x="2073236" y="1748637"/>
                </a:lnTo>
                <a:lnTo>
                  <a:pt x="2083701" y="1748637"/>
                </a:lnTo>
                <a:lnTo>
                  <a:pt x="2083701" y="10464"/>
                </a:lnTo>
                <a:lnTo>
                  <a:pt x="2083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1616EF6A-37FF-9082-F4CB-756FFA97395C}"/>
              </a:ext>
            </a:extLst>
          </p:cNvPr>
          <p:cNvSpPr/>
          <p:nvPr/>
        </p:nvSpPr>
        <p:spPr>
          <a:xfrm>
            <a:off x="4273580" y="3170659"/>
            <a:ext cx="1332155" cy="1057065"/>
          </a:xfrm>
          <a:custGeom>
            <a:avLst/>
            <a:gdLst/>
            <a:ahLst/>
            <a:cxnLst/>
            <a:rect l="l" t="t" r="r" b="b"/>
            <a:pathLst>
              <a:path w="2094230" h="1748790">
                <a:moveTo>
                  <a:pt x="405752" y="1322590"/>
                </a:moveTo>
                <a:lnTo>
                  <a:pt x="372186" y="1292936"/>
                </a:lnTo>
                <a:lnTo>
                  <a:pt x="369595" y="1279067"/>
                </a:lnTo>
                <a:lnTo>
                  <a:pt x="369595" y="1265326"/>
                </a:lnTo>
                <a:lnTo>
                  <a:pt x="356997" y="1265326"/>
                </a:lnTo>
                <a:lnTo>
                  <a:pt x="356997" y="1279067"/>
                </a:lnTo>
                <a:lnTo>
                  <a:pt x="354203" y="1294333"/>
                </a:lnTo>
                <a:lnTo>
                  <a:pt x="346583" y="1307706"/>
                </a:lnTo>
                <a:lnTo>
                  <a:pt x="334886" y="1318463"/>
                </a:lnTo>
                <a:lnTo>
                  <a:pt x="319849" y="1325854"/>
                </a:lnTo>
                <a:lnTo>
                  <a:pt x="326885" y="1336167"/>
                </a:lnTo>
                <a:lnTo>
                  <a:pt x="338975" y="1330337"/>
                </a:lnTo>
                <a:lnTo>
                  <a:pt x="349288" y="1322311"/>
                </a:lnTo>
                <a:lnTo>
                  <a:pt x="357530" y="1312341"/>
                </a:lnTo>
                <a:lnTo>
                  <a:pt x="363461" y="1300670"/>
                </a:lnTo>
                <a:lnTo>
                  <a:pt x="369455" y="1311059"/>
                </a:lnTo>
                <a:lnTo>
                  <a:pt x="377545" y="1319987"/>
                </a:lnTo>
                <a:lnTo>
                  <a:pt x="387451" y="1327238"/>
                </a:lnTo>
                <a:lnTo>
                  <a:pt x="398881" y="1332572"/>
                </a:lnTo>
                <a:lnTo>
                  <a:pt x="405752" y="1322590"/>
                </a:lnTo>
                <a:close/>
              </a:path>
              <a:path w="2094230" h="1748790">
                <a:moveTo>
                  <a:pt x="438467" y="681901"/>
                </a:moveTo>
                <a:lnTo>
                  <a:pt x="398322" y="653326"/>
                </a:lnTo>
                <a:lnTo>
                  <a:pt x="394703" y="640181"/>
                </a:lnTo>
                <a:lnTo>
                  <a:pt x="432739" y="640181"/>
                </a:lnTo>
                <a:lnTo>
                  <a:pt x="432739" y="619112"/>
                </a:lnTo>
                <a:lnTo>
                  <a:pt x="394296" y="619112"/>
                </a:lnTo>
                <a:lnTo>
                  <a:pt x="394296" y="598868"/>
                </a:lnTo>
                <a:lnTo>
                  <a:pt x="368325" y="598868"/>
                </a:lnTo>
                <a:lnTo>
                  <a:pt x="368325" y="619112"/>
                </a:lnTo>
                <a:lnTo>
                  <a:pt x="330085" y="619112"/>
                </a:lnTo>
                <a:lnTo>
                  <a:pt x="330085" y="640181"/>
                </a:lnTo>
                <a:lnTo>
                  <a:pt x="367703" y="640181"/>
                </a:lnTo>
                <a:lnTo>
                  <a:pt x="364121" y="653948"/>
                </a:lnTo>
                <a:lnTo>
                  <a:pt x="355828" y="666356"/>
                </a:lnTo>
                <a:lnTo>
                  <a:pt x="342569" y="676617"/>
                </a:lnTo>
                <a:lnTo>
                  <a:pt x="324154" y="683945"/>
                </a:lnTo>
                <a:lnTo>
                  <a:pt x="336423" y="703580"/>
                </a:lnTo>
                <a:lnTo>
                  <a:pt x="351574" y="698106"/>
                </a:lnTo>
                <a:lnTo>
                  <a:pt x="364083" y="690333"/>
                </a:lnTo>
                <a:lnTo>
                  <a:pt x="373976" y="680567"/>
                </a:lnTo>
                <a:lnTo>
                  <a:pt x="381304" y="669124"/>
                </a:lnTo>
                <a:lnTo>
                  <a:pt x="388899" y="680021"/>
                </a:lnTo>
                <a:lnTo>
                  <a:pt x="398970" y="689356"/>
                </a:lnTo>
                <a:lnTo>
                  <a:pt x="411530" y="696823"/>
                </a:lnTo>
                <a:lnTo>
                  <a:pt x="426605" y="702144"/>
                </a:lnTo>
                <a:lnTo>
                  <a:pt x="438467" y="681901"/>
                </a:lnTo>
                <a:close/>
              </a:path>
              <a:path w="2094230" h="1748790">
                <a:moveTo>
                  <a:pt x="440601" y="1260576"/>
                </a:moveTo>
                <a:lnTo>
                  <a:pt x="427672" y="1260576"/>
                </a:lnTo>
                <a:lnTo>
                  <a:pt x="427672" y="1287411"/>
                </a:lnTo>
                <a:lnTo>
                  <a:pt x="395274" y="1287411"/>
                </a:lnTo>
                <a:lnTo>
                  <a:pt x="395274" y="1298041"/>
                </a:lnTo>
                <a:lnTo>
                  <a:pt x="427672" y="1298041"/>
                </a:lnTo>
                <a:lnTo>
                  <a:pt x="427672" y="1335836"/>
                </a:lnTo>
                <a:lnTo>
                  <a:pt x="440601" y="1335836"/>
                </a:lnTo>
                <a:lnTo>
                  <a:pt x="440601" y="1260576"/>
                </a:lnTo>
                <a:close/>
              </a:path>
              <a:path w="2094230" h="1748790">
                <a:moveTo>
                  <a:pt x="441540" y="740384"/>
                </a:moveTo>
                <a:lnTo>
                  <a:pt x="439978" y="725868"/>
                </a:lnTo>
                <a:lnTo>
                  <a:pt x="439496" y="721372"/>
                </a:lnTo>
                <a:lnTo>
                  <a:pt x="428459" y="722845"/>
                </a:lnTo>
                <a:lnTo>
                  <a:pt x="417195" y="724077"/>
                </a:lnTo>
                <a:lnTo>
                  <a:pt x="405790" y="725081"/>
                </a:lnTo>
                <a:lnTo>
                  <a:pt x="394296" y="725868"/>
                </a:lnTo>
                <a:lnTo>
                  <a:pt x="394296" y="697852"/>
                </a:lnTo>
                <a:lnTo>
                  <a:pt x="368325" y="697852"/>
                </a:lnTo>
                <a:lnTo>
                  <a:pt x="368325" y="727100"/>
                </a:lnTo>
                <a:lnTo>
                  <a:pt x="343128" y="727595"/>
                </a:lnTo>
                <a:lnTo>
                  <a:pt x="320471" y="727710"/>
                </a:lnTo>
                <a:lnTo>
                  <a:pt x="323532" y="748779"/>
                </a:lnTo>
                <a:lnTo>
                  <a:pt x="349885" y="748525"/>
                </a:lnTo>
                <a:lnTo>
                  <a:pt x="379234" y="747496"/>
                </a:lnTo>
                <a:lnTo>
                  <a:pt x="410248" y="745007"/>
                </a:lnTo>
                <a:lnTo>
                  <a:pt x="441540" y="740384"/>
                </a:lnTo>
                <a:close/>
              </a:path>
              <a:path w="2094230" h="1748790">
                <a:moveTo>
                  <a:pt x="445998" y="1393761"/>
                </a:moveTo>
                <a:lnTo>
                  <a:pt x="359283" y="1393761"/>
                </a:lnTo>
                <a:lnTo>
                  <a:pt x="359283" y="1377886"/>
                </a:lnTo>
                <a:lnTo>
                  <a:pt x="440601" y="1377886"/>
                </a:lnTo>
                <a:lnTo>
                  <a:pt x="440601" y="1343202"/>
                </a:lnTo>
                <a:lnTo>
                  <a:pt x="346354" y="1343202"/>
                </a:lnTo>
                <a:lnTo>
                  <a:pt x="346354" y="1353515"/>
                </a:lnTo>
                <a:lnTo>
                  <a:pt x="427837" y="1353515"/>
                </a:lnTo>
                <a:lnTo>
                  <a:pt x="427837" y="1368069"/>
                </a:lnTo>
                <a:lnTo>
                  <a:pt x="346684" y="1368069"/>
                </a:lnTo>
                <a:lnTo>
                  <a:pt x="346684" y="1404061"/>
                </a:lnTo>
                <a:lnTo>
                  <a:pt x="445998" y="1404061"/>
                </a:lnTo>
                <a:lnTo>
                  <a:pt x="445998" y="1393761"/>
                </a:lnTo>
                <a:close/>
              </a:path>
              <a:path w="2094230" h="1748790">
                <a:moveTo>
                  <a:pt x="476097" y="597230"/>
                </a:moveTo>
                <a:lnTo>
                  <a:pt x="450126" y="597230"/>
                </a:lnTo>
                <a:lnTo>
                  <a:pt x="450126" y="783742"/>
                </a:lnTo>
                <a:lnTo>
                  <a:pt x="476097" y="783742"/>
                </a:lnTo>
                <a:lnTo>
                  <a:pt x="476097" y="597230"/>
                </a:lnTo>
                <a:close/>
              </a:path>
              <a:path w="2094230" h="1748790">
                <a:moveTo>
                  <a:pt x="476504" y="454113"/>
                </a:moveTo>
                <a:lnTo>
                  <a:pt x="450532" y="454113"/>
                </a:lnTo>
                <a:lnTo>
                  <a:pt x="450532" y="472109"/>
                </a:lnTo>
                <a:lnTo>
                  <a:pt x="450532" y="492163"/>
                </a:lnTo>
                <a:lnTo>
                  <a:pt x="450532" y="508927"/>
                </a:lnTo>
                <a:lnTo>
                  <a:pt x="378142" y="508927"/>
                </a:lnTo>
                <a:lnTo>
                  <a:pt x="378142" y="492163"/>
                </a:lnTo>
                <a:lnTo>
                  <a:pt x="450532" y="492163"/>
                </a:lnTo>
                <a:lnTo>
                  <a:pt x="450532" y="472109"/>
                </a:lnTo>
                <a:lnTo>
                  <a:pt x="378142" y="472109"/>
                </a:lnTo>
                <a:lnTo>
                  <a:pt x="378142" y="454113"/>
                </a:lnTo>
                <a:lnTo>
                  <a:pt x="352374" y="454113"/>
                </a:lnTo>
                <a:lnTo>
                  <a:pt x="352374" y="529996"/>
                </a:lnTo>
                <a:lnTo>
                  <a:pt x="476504" y="529996"/>
                </a:lnTo>
                <a:lnTo>
                  <a:pt x="476504" y="508927"/>
                </a:lnTo>
                <a:lnTo>
                  <a:pt x="476504" y="492163"/>
                </a:lnTo>
                <a:lnTo>
                  <a:pt x="476504" y="472109"/>
                </a:lnTo>
                <a:lnTo>
                  <a:pt x="476504" y="454113"/>
                </a:lnTo>
                <a:close/>
              </a:path>
              <a:path w="2094230" h="1748790">
                <a:moveTo>
                  <a:pt x="476504" y="345935"/>
                </a:moveTo>
                <a:lnTo>
                  <a:pt x="450532" y="345935"/>
                </a:lnTo>
                <a:lnTo>
                  <a:pt x="450532" y="387248"/>
                </a:lnTo>
                <a:lnTo>
                  <a:pt x="419354" y="387248"/>
                </a:lnTo>
                <a:lnTo>
                  <a:pt x="413981" y="375589"/>
                </a:lnTo>
                <a:lnTo>
                  <a:pt x="413067" y="373595"/>
                </a:lnTo>
                <a:lnTo>
                  <a:pt x="402450" y="363016"/>
                </a:lnTo>
                <a:lnTo>
                  <a:pt x="395935" y="359879"/>
                </a:lnTo>
                <a:lnTo>
                  <a:pt x="395935" y="397878"/>
                </a:lnTo>
                <a:lnTo>
                  <a:pt x="394068" y="407289"/>
                </a:lnTo>
                <a:lnTo>
                  <a:pt x="389013" y="414439"/>
                </a:lnTo>
                <a:lnTo>
                  <a:pt x="381330" y="418985"/>
                </a:lnTo>
                <a:lnTo>
                  <a:pt x="371589" y="420573"/>
                </a:lnTo>
                <a:lnTo>
                  <a:pt x="361543" y="418985"/>
                </a:lnTo>
                <a:lnTo>
                  <a:pt x="353695" y="414439"/>
                </a:lnTo>
                <a:lnTo>
                  <a:pt x="348615" y="407289"/>
                </a:lnTo>
                <a:lnTo>
                  <a:pt x="346849" y="397878"/>
                </a:lnTo>
                <a:lnTo>
                  <a:pt x="348615" y="388518"/>
                </a:lnTo>
                <a:lnTo>
                  <a:pt x="353695" y="381482"/>
                </a:lnTo>
                <a:lnTo>
                  <a:pt x="361543" y="377075"/>
                </a:lnTo>
                <a:lnTo>
                  <a:pt x="371589" y="375589"/>
                </a:lnTo>
                <a:lnTo>
                  <a:pt x="381330" y="377075"/>
                </a:lnTo>
                <a:lnTo>
                  <a:pt x="389013" y="381482"/>
                </a:lnTo>
                <a:lnTo>
                  <a:pt x="394068" y="388518"/>
                </a:lnTo>
                <a:lnTo>
                  <a:pt x="395935" y="397878"/>
                </a:lnTo>
                <a:lnTo>
                  <a:pt x="395935" y="359879"/>
                </a:lnTo>
                <a:lnTo>
                  <a:pt x="388340" y="356222"/>
                </a:lnTo>
                <a:lnTo>
                  <a:pt x="371589" y="353910"/>
                </a:lnTo>
                <a:lnTo>
                  <a:pt x="351751" y="357111"/>
                </a:lnTo>
                <a:lnTo>
                  <a:pt x="336042" y="366268"/>
                </a:lnTo>
                <a:lnTo>
                  <a:pt x="325729" y="380238"/>
                </a:lnTo>
                <a:lnTo>
                  <a:pt x="322110" y="397878"/>
                </a:lnTo>
                <a:lnTo>
                  <a:pt x="325729" y="415798"/>
                </a:lnTo>
                <a:lnTo>
                  <a:pt x="336042" y="429907"/>
                </a:lnTo>
                <a:lnTo>
                  <a:pt x="351751" y="439153"/>
                </a:lnTo>
                <a:lnTo>
                  <a:pt x="371589" y="442455"/>
                </a:lnTo>
                <a:lnTo>
                  <a:pt x="388493" y="439966"/>
                </a:lnTo>
                <a:lnTo>
                  <a:pt x="402691" y="432955"/>
                </a:lnTo>
                <a:lnTo>
                  <a:pt x="413308" y="422097"/>
                </a:lnTo>
                <a:lnTo>
                  <a:pt x="413981" y="420573"/>
                </a:lnTo>
                <a:lnTo>
                  <a:pt x="419455" y="408101"/>
                </a:lnTo>
                <a:lnTo>
                  <a:pt x="450532" y="408101"/>
                </a:lnTo>
                <a:lnTo>
                  <a:pt x="450532" y="445935"/>
                </a:lnTo>
                <a:lnTo>
                  <a:pt x="476504" y="445935"/>
                </a:lnTo>
                <a:lnTo>
                  <a:pt x="476504" y="408101"/>
                </a:lnTo>
                <a:lnTo>
                  <a:pt x="476504" y="387248"/>
                </a:lnTo>
                <a:lnTo>
                  <a:pt x="476504" y="345935"/>
                </a:lnTo>
                <a:close/>
              </a:path>
              <a:path w="2094230" h="1748790">
                <a:moveTo>
                  <a:pt x="585393" y="1260576"/>
                </a:moveTo>
                <a:lnTo>
                  <a:pt x="572465" y="1260576"/>
                </a:lnTo>
                <a:lnTo>
                  <a:pt x="572465" y="1284300"/>
                </a:lnTo>
                <a:lnTo>
                  <a:pt x="572465" y="1294942"/>
                </a:lnTo>
                <a:lnTo>
                  <a:pt x="572465" y="1313103"/>
                </a:lnTo>
                <a:lnTo>
                  <a:pt x="538429" y="1313103"/>
                </a:lnTo>
                <a:lnTo>
                  <a:pt x="538429" y="1294942"/>
                </a:lnTo>
                <a:lnTo>
                  <a:pt x="572465" y="1294942"/>
                </a:lnTo>
                <a:lnTo>
                  <a:pt x="572465" y="1284300"/>
                </a:lnTo>
                <a:lnTo>
                  <a:pt x="538429" y="1284300"/>
                </a:lnTo>
                <a:lnTo>
                  <a:pt x="538429" y="1282179"/>
                </a:lnTo>
                <a:lnTo>
                  <a:pt x="538429" y="1271701"/>
                </a:lnTo>
                <a:lnTo>
                  <a:pt x="525830" y="1271701"/>
                </a:lnTo>
                <a:lnTo>
                  <a:pt x="525830" y="1282179"/>
                </a:lnTo>
                <a:lnTo>
                  <a:pt x="525830" y="1325854"/>
                </a:lnTo>
                <a:lnTo>
                  <a:pt x="484441" y="1325854"/>
                </a:lnTo>
                <a:lnTo>
                  <a:pt x="484441" y="1282179"/>
                </a:lnTo>
                <a:lnTo>
                  <a:pt x="525830" y="1282179"/>
                </a:lnTo>
                <a:lnTo>
                  <a:pt x="525830" y="1271701"/>
                </a:lnTo>
                <a:lnTo>
                  <a:pt x="471678" y="1271701"/>
                </a:lnTo>
                <a:lnTo>
                  <a:pt x="471678" y="1336332"/>
                </a:lnTo>
                <a:lnTo>
                  <a:pt x="538429" y="1336332"/>
                </a:lnTo>
                <a:lnTo>
                  <a:pt x="538429" y="1325854"/>
                </a:lnTo>
                <a:lnTo>
                  <a:pt x="538429" y="1323898"/>
                </a:lnTo>
                <a:lnTo>
                  <a:pt x="572465" y="1323898"/>
                </a:lnTo>
                <a:lnTo>
                  <a:pt x="572465" y="1346796"/>
                </a:lnTo>
                <a:lnTo>
                  <a:pt x="585393" y="1346796"/>
                </a:lnTo>
                <a:lnTo>
                  <a:pt x="585393" y="1323898"/>
                </a:lnTo>
                <a:lnTo>
                  <a:pt x="585393" y="1313103"/>
                </a:lnTo>
                <a:lnTo>
                  <a:pt x="585393" y="1294942"/>
                </a:lnTo>
                <a:lnTo>
                  <a:pt x="585393" y="1284300"/>
                </a:lnTo>
                <a:lnTo>
                  <a:pt x="585393" y="1260576"/>
                </a:lnTo>
                <a:close/>
              </a:path>
              <a:path w="2094230" h="1748790">
                <a:moveTo>
                  <a:pt x="585876" y="1378546"/>
                </a:moveTo>
                <a:lnTo>
                  <a:pt x="582510" y="1366850"/>
                </a:lnTo>
                <a:lnTo>
                  <a:pt x="575995" y="1361033"/>
                </a:lnTo>
                <a:lnTo>
                  <a:pt x="573112" y="1358468"/>
                </a:lnTo>
                <a:lnTo>
                  <a:pt x="573112" y="1378546"/>
                </a:lnTo>
                <a:lnTo>
                  <a:pt x="570623" y="1385646"/>
                </a:lnTo>
                <a:lnTo>
                  <a:pt x="563460" y="1391005"/>
                </a:lnTo>
                <a:lnTo>
                  <a:pt x="552132" y="1394383"/>
                </a:lnTo>
                <a:lnTo>
                  <a:pt x="537121" y="1395552"/>
                </a:lnTo>
                <a:lnTo>
                  <a:pt x="522071" y="1394383"/>
                </a:lnTo>
                <a:lnTo>
                  <a:pt x="510717" y="1391005"/>
                </a:lnTo>
                <a:lnTo>
                  <a:pt x="503580" y="1385646"/>
                </a:lnTo>
                <a:lnTo>
                  <a:pt x="501129" y="1378546"/>
                </a:lnTo>
                <a:lnTo>
                  <a:pt x="503580" y="1371206"/>
                </a:lnTo>
                <a:lnTo>
                  <a:pt x="510717" y="1365745"/>
                </a:lnTo>
                <a:lnTo>
                  <a:pt x="522071" y="1362303"/>
                </a:lnTo>
                <a:lnTo>
                  <a:pt x="537121" y="1361033"/>
                </a:lnTo>
                <a:lnTo>
                  <a:pt x="552132" y="1362303"/>
                </a:lnTo>
                <a:lnTo>
                  <a:pt x="563460" y="1365745"/>
                </a:lnTo>
                <a:lnTo>
                  <a:pt x="570623" y="1371206"/>
                </a:lnTo>
                <a:lnTo>
                  <a:pt x="573112" y="1378546"/>
                </a:lnTo>
                <a:lnTo>
                  <a:pt x="573112" y="1358468"/>
                </a:lnTo>
                <a:lnTo>
                  <a:pt x="572820" y="1358201"/>
                </a:lnTo>
                <a:lnTo>
                  <a:pt x="557479" y="1352854"/>
                </a:lnTo>
                <a:lnTo>
                  <a:pt x="537121" y="1351051"/>
                </a:lnTo>
                <a:lnTo>
                  <a:pt x="516724" y="1352854"/>
                </a:lnTo>
                <a:lnTo>
                  <a:pt x="501370" y="1358201"/>
                </a:lnTo>
                <a:lnTo>
                  <a:pt x="491693" y="1366850"/>
                </a:lnTo>
                <a:lnTo>
                  <a:pt x="488365" y="1378546"/>
                </a:lnTo>
                <a:lnTo>
                  <a:pt x="491693" y="1390103"/>
                </a:lnTo>
                <a:lnTo>
                  <a:pt x="501370" y="1398625"/>
                </a:lnTo>
                <a:lnTo>
                  <a:pt x="516724" y="1403896"/>
                </a:lnTo>
                <a:lnTo>
                  <a:pt x="537121" y="1405699"/>
                </a:lnTo>
                <a:lnTo>
                  <a:pt x="557479" y="1403896"/>
                </a:lnTo>
                <a:lnTo>
                  <a:pt x="572820" y="1398625"/>
                </a:lnTo>
                <a:lnTo>
                  <a:pt x="576313" y="1395552"/>
                </a:lnTo>
                <a:lnTo>
                  <a:pt x="582510" y="1390103"/>
                </a:lnTo>
                <a:lnTo>
                  <a:pt x="585876" y="1378546"/>
                </a:lnTo>
                <a:close/>
              </a:path>
              <a:path w="2094230" h="1748790">
                <a:moveTo>
                  <a:pt x="613740" y="682510"/>
                </a:moveTo>
                <a:lnTo>
                  <a:pt x="581393" y="659980"/>
                </a:lnTo>
                <a:lnTo>
                  <a:pt x="570992" y="628319"/>
                </a:lnTo>
                <a:lnTo>
                  <a:pt x="608012" y="628319"/>
                </a:lnTo>
                <a:lnTo>
                  <a:pt x="608012" y="607669"/>
                </a:lnTo>
                <a:lnTo>
                  <a:pt x="506984" y="607669"/>
                </a:lnTo>
                <a:lnTo>
                  <a:pt x="506984" y="628319"/>
                </a:lnTo>
                <a:lnTo>
                  <a:pt x="544410" y="628319"/>
                </a:lnTo>
                <a:lnTo>
                  <a:pt x="541629" y="645680"/>
                </a:lnTo>
                <a:lnTo>
                  <a:pt x="533438" y="662076"/>
                </a:lnTo>
                <a:lnTo>
                  <a:pt x="519531" y="675957"/>
                </a:lnTo>
                <a:lnTo>
                  <a:pt x="499618" y="685787"/>
                </a:lnTo>
                <a:lnTo>
                  <a:pt x="512914" y="706437"/>
                </a:lnTo>
                <a:lnTo>
                  <a:pt x="528066" y="699744"/>
                </a:lnTo>
                <a:lnTo>
                  <a:pt x="540600" y="690486"/>
                </a:lnTo>
                <a:lnTo>
                  <a:pt x="550557" y="679094"/>
                </a:lnTo>
                <a:lnTo>
                  <a:pt x="557999" y="665949"/>
                </a:lnTo>
                <a:lnTo>
                  <a:pt x="565213" y="677799"/>
                </a:lnTo>
                <a:lnTo>
                  <a:pt x="574751" y="688086"/>
                </a:lnTo>
                <a:lnTo>
                  <a:pt x="586625" y="696468"/>
                </a:lnTo>
                <a:lnTo>
                  <a:pt x="600849" y="702551"/>
                </a:lnTo>
                <a:lnTo>
                  <a:pt x="613740" y="682510"/>
                </a:lnTo>
                <a:close/>
              </a:path>
              <a:path w="2094230" h="1748790">
                <a:moveTo>
                  <a:pt x="650138" y="499110"/>
                </a:moveTo>
                <a:lnTo>
                  <a:pt x="645934" y="486016"/>
                </a:lnTo>
                <a:lnTo>
                  <a:pt x="645617" y="485038"/>
                </a:lnTo>
                <a:lnTo>
                  <a:pt x="632828" y="474713"/>
                </a:lnTo>
                <a:lnTo>
                  <a:pt x="623963" y="471944"/>
                </a:lnTo>
                <a:lnTo>
                  <a:pt x="623963" y="499110"/>
                </a:lnTo>
                <a:lnTo>
                  <a:pt x="621461" y="505053"/>
                </a:lnTo>
                <a:lnTo>
                  <a:pt x="614146" y="509270"/>
                </a:lnTo>
                <a:lnTo>
                  <a:pt x="602068" y="511784"/>
                </a:lnTo>
                <a:lnTo>
                  <a:pt x="585304" y="512610"/>
                </a:lnTo>
                <a:lnTo>
                  <a:pt x="568248" y="511784"/>
                </a:lnTo>
                <a:lnTo>
                  <a:pt x="556171" y="509270"/>
                </a:lnTo>
                <a:lnTo>
                  <a:pt x="548982" y="505053"/>
                </a:lnTo>
                <a:lnTo>
                  <a:pt x="546658" y="499110"/>
                </a:lnTo>
                <a:lnTo>
                  <a:pt x="548982" y="493306"/>
                </a:lnTo>
                <a:lnTo>
                  <a:pt x="556171" y="489229"/>
                </a:lnTo>
                <a:lnTo>
                  <a:pt x="568248" y="486816"/>
                </a:lnTo>
                <a:lnTo>
                  <a:pt x="585304" y="486016"/>
                </a:lnTo>
                <a:lnTo>
                  <a:pt x="602068" y="486816"/>
                </a:lnTo>
                <a:lnTo>
                  <a:pt x="614146" y="489229"/>
                </a:lnTo>
                <a:lnTo>
                  <a:pt x="621461" y="493306"/>
                </a:lnTo>
                <a:lnTo>
                  <a:pt x="623963" y="499110"/>
                </a:lnTo>
                <a:lnTo>
                  <a:pt x="623963" y="471944"/>
                </a:lnTo>
                <a:lnTo>
                  <a:pt x="612495" y="468350"/>
                </a:lnTo>
                <a:lnTo>
                  <a:pt x="585304" y="466178"/>
                </a:lnTo>
                <a:lnTo>
                  <a:pt x="557898" y="468350"/>
                </a:lnTo>
                <a:lnTo>
                  <a:pt x="537387" y="474713"/>
                </a:lnTo>
                <a:lnTo>
                  <a:pt x="524522" y="485038"/>
                </a:lnTo>
                <a:lnTo>
                  <a:pt x="520065" y="499110"/>
                </a:lnTo>
                <a:lnTo>
                  <a:pt x="524522" y="513194"/>
                </a:lnTo>
                <a:lnTo>
                  <a:pt x="537387" y="523544"/>
                </a:lnTo>
                <a:lnTo>
                  <a:pt x="557898" y="529907"/>
                </a:lnTo>
                <a:lnTo>
                  <a:pt x="585304" y="532041"/>
                </a:lnTo>
                <a:lnTo>
                  <a:pt x="612495" y="529907"/>
                </a:lnTo>
                <a:lnTo>
                  <a:pt x="632828" y="523544"/>
                </a:lnTo>
                <a:lnTo>
                  <a:pt x="645617" y="513194"/>
                </a:lnTo>
                <a:lnTo>
                  <a:pt x="645807" y="512610"/>
                </a:lnTo>
                <a:lnTo>
                  <a:pt x="650138" y="499110"/>
                </a:lnTo>
                <a:close/>
              </a:path>
              <a:path w="2094230" h="1748790">
                <a:moveTo>
                  <a:pt x="657504" y="716254"/>
                </a:moveTo>
                <a:lnTo>
                  <a:pt x="529678" y="716254"/>
                </a:lnTo>
                <a:lnTo>
                  <a:pt x="529678" y="737120"/>
                </a:lnTo>
                <a:lnTo>
                  <a:pt x="631532" y="737120"/>
                </a:lnTo>
                <a:lnTo>
                  <a:pt x="631532" y="783336"/>
                </a:lnTo>
                <a:lnTo>
                  <a:pt x="657504" y="783336"/>
                </a:lnTo>
                <a:lnTo>
                  <a:pt x="657504" y="716254"/>
                </a:lnTo>
                <a:close/>
              </a:path>
              <a:path w="2094230" h="1748790">
                <a:moveTo>
                  <a:pt x="657504" y="597230"/>
                </a:moveTo>
                <a:lnTo>
                  <a:pt x="631532" y="597230"/>
                </a:lnTo>
                <a:lnTo>
                  <a:pt x="631532" y="642023"/>
                </a:lnTo>
                <a:lnTo>
                  <a:pt x="602691" y="642023"/>
                </a:lnTo>
                <a:lnTo>
                  <a:pt x="602691" y="663295"/>
                </a:lnTo>
                <a:lnTo>
                  <a:pt x="631532" y="663295"/>
                </a:lnTo>
                <a:lnTo>
                  <a:pt x="631532" y="708075"/>
                </a:lnTo>
                <a:lnTo>
                  <a:pt x="657504" y="708075"/>
                </a:lnTo>
                <a:lnTo>
                  <a:pt x="657504" y="597230"/>
                </a:lnTo>
                <a:close/>
              </a:path>
              <a:path w="2094230" h="1748790">
                <a:moveTo>
                  <a:pt x="663016" y="402780"/>
                </a:moveTo>
                <a:lnTo>
                  <a:pt x="639762" y="398767"/>
                </a:lnTo>
                <a:lnTo>
                  <a:pt x="622338" y="392137"/>
                </a:lnTo>
                <a:lnTo>
                  <a:pt x="617651" y="388772"/>
                </a:lnTo>
                <a:lnTo>
                  <a:pt x="610603" y="383730"/>
                </a:lnTo>
                <a:lnTo>
                  <a:pt x="604431" y="374357"/>
                </a:lnTo>
                <a:lnTo>
                  <a:pt x="655040" y="374357"/>
                </a:lnTo>
                <a:lnTo>
                  <a:pt x="655040" y="353910"/>
                </a:lnTo>
                <a:lnTo>
                  <a:pt x="516178" y="353910"/>
                </a:lnTo>
                <a:lnTo>
                  <a:pt x="516178" y="374357"/>
                </a:lnTo>
                <a:lnTo>
                  <a:pt x="566394" y="374357"/>
                </a:lnTo>
                <a:lnTo>
                  <a:pt x="560158" y="383781"/>
                </a:lnTo>
                <a:lnTo>
                  <a:pt x="548436" y="392176"/>
                </a:lnTo>
                <a:lnTo>
                  <a:pt x="531088" y="398780"/>
                </a:lnTo>
                <a:lnTo>
                  <a:pt x="508000" y="402780"/>
                </a:lnTo>
                <a:lnTo>
                  <a:pt x="517207" y="423240"/>
                </a:lnTo>
                <a:lnTo>
                  <a:pt x="541223" y="418896"/>
                </a:lnTo>
                <a:lnTo>
                  <a:pt x="560692" y="411416"/>
                </a:lnTo>
                <a:lnTo>
                  <a:pt x="575437" y="401218"/>
                </a:lnTo>
                <a:lnTo>
                  <a:pt x="585304" y="388772"/>
                </a:lnTo>
                <a:lnTo>
                  <a:pt x="595261" y="401269"/>
                </a:lnTo>
                <a:lnTo>
                  <a:pt x="610133" y="411454"/>
                </a:lnTo>
                <a:lnTo>
                  <a:pt x="629716" y="418922"/>
                </a:lnTo>
                <a:lnTo>
                  <a:pt x="653821" y="423240"/>
                </a:lnTo>
                <a:lnTo>
                  <a:pt x="663016" y="402780"/>
                </a:lnTo>
                <a:close/>
              </a:path>
              <a:path w="2094230" h="1748790">
                <a:moveTo>
                  <a:pt x="670382" y="434898"/>
                </a:moveTo>
                <a:lnTo>
                  <a:pt x="598195" y="434898"/>
                </a:lnTo>
                <a:lnTo>
                  <a:pt x="598195" y="412597"/>
                </a:lnTo>
                <a:lnTo>
                  <a:pt x="572427" y="412597"/>
                </a:lnTo>
                <a:lnTo>
                  <a:pt x="572427" y="434898"/>
                </a:lnTo>
                <a:lnTo>
                  <a:pt x="500646" y="434898"/>
                </a:lnTo>
                <a:lnTo>
                  <a:pt x="500646" y="455955"/>
                </a:lnTo>
                <a:lnTo>
                  <a:pt x="670382" y="455955"/>
                </a:lnTo>
                <a:lnTo>
                  <a:pt x="670382" y="434898"/>
                </a:lnTo>
                <a:close/>
              </a:path>
              <a:path w="2094230" h="1748790">
                <a:moveTo>
                  <a:pt x="695985" y="1331747"/>
                </a:moveTo>
                <a:lnTo>
                  <a:pt x="662762" y="1301280"/>
                </a:lnTo>
                <a:lnTo>
                  <a:pt x="660158" y="1281201"/>
                </a:lnTo>
                <a:lnTo>
                  <a:pt x="692721" y="1281201"/>
                </a:lnTo>
                <a:lnTo>
                  <a:pt x="692721" y="1270723"/>
                </a:lnTo>
                <a:lnTo>
                  <a:pt x="614349" y="1270723"/>
                </a:lnTo>
                <a:lnTo>
                  <a:pt x="614349" y="1281201"/>
                </a:lnTo>
                <a:lnTo>
                  <a:pt x="647230" y="1281201"/>
                </a:lnTo>
                <a:lnTo>
                  <a:pt x="647230" y="1287576"/>
                </a:lnTo>
                <a:lnTo>
                  <a:pt x="644474" y="1302600"/>
                </a:lnTo>
                <a:lnTo>
                  <a:pt x="636778" y="1316202"/>
                </a:lnTo>
                <a:lnTo>
                  <a:pt x="625081" y="1327391"/>
                </a:lnTo>
                <a:lnTo>
                  <a:pt x="610260" y="1335189"/>
                </a:lnTo>
                <a:lnTo>
                  <a:pt x="616966" y="1345323"/>
                </a:lnTo>
                <a:lnTo>
                  <a:pt x="629158" y="1339278"/>
                </a:lnTo>
                <a:lnTo>
                  <a:pt x="639610" y="1330947"/>
                </a:lnTo>
                <a:lnTo>
                  <a:pt x="648004" y="1320685"/>
                </a:lnTo>
                <a:lnTo>
                  <a:pt x="654024" y="1308849"/>
                </a:lnTo>
                <a:lnTo>
                  <a:pt x="659853" y="1319491"/>
                </a:lnTo>
                <a:lnTo>
                  <a:pt x="667842" y="1328775"/>
                </a:lnTo>
                <a:lnTo>
                  <a:pt x="677748" y="1336344"/>
                </a:lnTo>
                <a:lnTo>
                  <a:pt x="689279" y="1341894"/>
                </a:lnTo>
                <a:lnTo>
                  <a:pt x="695985" y="1331747"/>
                </a:lnTo>
                <a:close/>
              </a:path>
              <a:path w="2094230" h="1748790">
                <a:moveTo>
                  <a:pt x="730186" y="1355471"/>
                </a:moveTo>
                <a:lnTo>
                  <a:pt x="632345" y="1355471"/>
                </a:lnTo>
                <a:lnTo>
                  <a:pt x="632345" y="1366113"/>
                </a:lnTo>
                <a:lnTo>
                  <a:pt x="717257" y="1366113"/>
                </a:lnTo>
                <a:lnTo>
                  <a:pt x="717257" y="1406029"/>
                </a:lnTo>
                <a:lnTo>
                  <a:pt x="730186" y="1406029"/>
                </a:lnTo>
                <a:lnTo>
                  <a:pt x="730186" y="1355471"/>
                </a:lnTo>
                <a:close/>
              </a:path>
              <a:path w="2094230" h="1748790">
                <a:moveTo>
                  <a:pt x="730186" y="1260576"/>
                </a:moveTo>
                <a:lnTo>
                  <a:pt x="717257" y="1260576"/>
                </a:lnTo>
                <a:lnTo>
                  <a:pt x="717257" y="1298702"/>
                </a:lnTo>
                <a:lnTo>
                  <a:pt x="688136" y="1298702"/>
                </a:lnTo>
                <a:lnTo>
                  <a:pt x="688136" y="1309497"/>
                </a:lnTo>
                <a:lnTo>
                  <a:pt x="717257" y="1309497"/>
                </a:lnTo>
                <a:lnTo>
                  <a:pt x="717257" y="1347787"/>
                </a:lnTo>
                <a:lnTo>
                  <a:pt x="730186" y="1347787"/>
                </a:lnTo>
                <a:lnTo>
                  <a:pt x="730186" y="1260576"/>
                </a:lnTo>
                <a:close/>
              </a:path>
              <a:path w="2094230" h="1748790">
                <a:moveTo>
                  <a:pt x="793496" y="617893"/>
                </a:moveTo>
                <a:lnTo>
                  <a:pt x="751573" y="617893"/>
                </a:lnTo>
                <a:lnTo>
                  <a:pt x="751573" y="598258"/>
                </a:lnTo>
                <a:lnTo>
                  <a:pt x="725398" y="598258"/>
                </a:lnTo>
                <a:lnTo>
                  <a:pt x="725398" y="617893"/>
                </a:lnTo>
                <a:lnTo>
                  <a:pt x="683056" y="617893"/>
                </a:lnTo>
                <a:lnTo>
                  <a:pt x="683056" y="638340"/>
                </a:lnTo>
                <a:lnTo>
                  <a:pt x="793496" y="638340"/>
                </a:lnTo>
                <a:lnTo>
                  <a:pt x="793496" y="617893"/>
                </a:lnTo>
                <a:close/>
              </a:path>
              <a:path w="2094230" h="1748790">
                <a:moveTo>
                  <a:pt x="796569" y="744486"/>
                </a:moveTo>
                <a:lnTo>
                  <a:pt x="795274" y="729449"/>
                </a:lnTo>
                <a:lnTo>
                  <a:pt x="794931" y="725462"/>
                </a:lnTo>
                <a:lnTo>
                  <a:pt x="784402" y="726782"/>
                </a:lnTo>
                <a:lnTo>
                  <a:pt x="773595" y="727875"/>
                </a:lnTo>
                <a:lnTo>
                  <a:pt x="762622" y="728751"/>
                </a:lnTo>
                <a:lnTo>
                  <a:pt x="751573" y="729449"/>
                </a:lnTo>
                <a:lnTo>
                  <a:pt x="751573" y="714413"/>
                </a:lnTo>
                <a:lnTo>
                  <a:pt x="764971" y="709980"/>
                </a:lnTo>
                <a:lnTo>
                  <a:pt x="775322" y="702602"/>
                </a:lnTo>
                <a:lnTo>
                  <a:pt x="779932" y="695807"/>
                </a:lnTo>
                <a:lnTo>
                  <a:pt x="782027" y="692696"/>
                </a:lnTo>
                <a:lnTo>
                  <a:pt x="784504" y="680669"/>
                </a:lnTo>
                <a:lnTo>
                  <a:pt x="780999" y="666457"/>
                </a:lnTo>
                <a:lnTo>
                  <a:pt x="780211" y="665543"/>
                </a:lnTo>
                <a:lnTo>
                  <a:pt x="771486" y="655408"/>
                </a:lnTo>
                <a:lnTo>
                  <a:pt x="759345" y="649401"/>
                </a:lnTo>
                <a:lnTo>
                  <a:pt x="759345" y="680669"/>
                </a:lnTo>
                <a:lnTo>
                  <a:pt x="757859" y="687184"/>
                </a:lnTo>
                <a:lnTo>
                  <a:pt x="753656" y="691921"/>
                </a:lnTo>
                <a:lnTo>
                  <a:pt x="747141" y="694817"/>
                </a:lnTo>
                <a:lnTo>
                  <a:pt x="738695" y="695807"/>
                </a:lnTo>
                <a:lnTo>
                  <a:pt x="729996" y="694817"/>
                </a:lnTo>
                <a:lnTo>
                  <a:pt x="723328" y="691921"/>
                </a:lnTo>
                <a:lnTo>
                  <a:pt x="719074" y="687184"/>
                </a:lnTo>
                <a:lnTo>
                  <a:pt x="717626" y="680669"/>
                </a:lnTo>
                <a:lnTo>
                  <a:pt x="719074" y="674268"/>
                </a:lnTo>
                <a:lnTo>
                  <a:pt x="723328" y="669544"/>
                </a:lnTo>
                <a:lnTo>
                  <a:pt x="729996" y="666597"/>
                </a:lnTo>
                <a:lnTo>
                  <a:pt x="738695" y="665543"/>
                </a:lnTo>
                <a:lnTo>
                  <a:pt x="747141" y="666597"/>
                </a:lnTo>
                <a:lnTo>
                  <a:pt x="753656" y="669544"/>
                </a:lnTo>
                <a:lnTo>
                  <a:pt x="757859" y="674268"/>
                </a:lnTo>
                <a:lnTo>
                  <a:pt x="759345" y="680669"/>
                </a:lnTo>
                <a:lnTo>
                  <a:pt x="759345" y="649401"/>
                </a:lnTo>
                <a:lnTo>
                  <a:pt x="757034" y="648246"/>
                </a:lnTo>
                <a:lnTo>
                  <a:pt x="738695" y="645706"/>
                </a:lnTo>
                <a:lnTo>
                  <a:pt x="720090" y="648246"/>
                </a:lnTo>
                <a:lnTo>
                  <a:pt x="705586" y="655408"/>
                </a:lnTo>
                <a:lnTo>
                  <a:pt x="696188" y="666457"/>
                </a:lnTo>
                <a:lnTo>
                  <a:pt x="692873" y="680669"/>
                </a:lnTo>
                <a:lnTo>
                  <a:pt x="695147" y="692708"/>
                </a:lnTo>
                <a:lnTo>
                  <a:pt x="701700" y="702564"/>
                </a:lnTo>
                <a:lnTo>
                  <a:pt x="711974" y="709930"/>
                </a:lnTo>
                <a:lnTo>
                  <a:pt x="725398" y="714413"/>
                </a:lnTo>
                <a:lnTo>
                  <a:pt x="725398" y="730364"/>
                </a:lnTo>
                <a:lnTo>
                  <a:pt x="713130" y="730605"/>
                </a:lnTo>
                <a:lnTo>
                  <a:pt x="679386" y="730783"/>
                </a:lnTo>
                <a:lnTo>
                  <a:pt x="682853" y="752043"/>
                </a:lnTo>
                <a:lnTo>
                  <a:pt x="708304" y="751941"/>
                </a:lnTo>
                <a:lnTo>
                  <a:pt x="736650" y="751065"/>
                </a:lnTo>
                <a:lnTo>
                  <a:pt x="766521" y="748779"/>
                </a:lnTo>
                <a:lnTo>
                  <a:pt x="796569" y="744486"/>
                </a:lnTo>
                <a:close/>
              </a:path>
              <a:path w="2094230" h="1748790">
                <a:moveTo>
                  <a:pt x="838492" y="345935"/>
                </a:moveTo>
                <a:lnTo>
                  <a:pt x="812520" y="345935"/>
                </a:lnTo>
                <a:lnTo>
                  <a:pt x="812520" y="369658"/>
                </a:lnTo>
                <a:lnTo>
                  <a:pt x="812520" y="389089"/>
                </a:lnTo>
                <a:lnTo>
                  <a:pt x="812520" y="403402"/>
                </a:lnTo>
                <a:lnTo>
                  <a:pt x="778154" y="403402"/>
                </a:lnTo>
                <a:lnTo>
                  <a:pt x="778154" y="395427"/>
                </a:lnTo>
                <a:lnTo>
                  <a:pt x="778154" y="389089"/>
                </a:lnTo>
                <a:lnTo>
                  <a:pt x="812520" y="389089"/>
                </a:lnTo>
                <a:lnTo>
                  <a:pt x="812520" y="369658"/>
                </a:lnTo>
                <a:lnTo>
                  <a:pt x="778154" y="369658"/>
                </a:lnTo>
                <a:lnTo>
                  <a:pt x="778154" y="353910"/>
                </a:lnTo>
                <a:lnTo>
                  <a:pt x="752386" y="353910"/>
                </a:lnTo>
                <a:lnTo>
                  <a:pt x="752386" y="375589"/>
                </a:lnTo>
                <a:lnTo>
                  <a:pt x="752386" y="395427"/>
                </a:lnTo>
                <a:lnTo>
                  <a:pt x="752386" y="415874"/>
                </a:lnTo>
                <a:lnTo>
                  <a:pt x="715784" y="415874"/>
                </a:lnTo>
                <a:lnTo>
                  <a:pt x="715784" y="395427"/>
                </a:lnTo>
                <a:lnTo>
                  <a:pt x="752386" y="395427"/>
                </a:lnTo>
                <a:lnTo>
                  <a:pt x="752386" y="375589"/>
                </a:lnTo>
                <a:lnTo>
                  <a:pt x="715784" y="375589"/>
                </a:lnTo>
                <a:lnTo>
                  <a:pt x="715784" y="353910"/>
                </a:lnTo>
                <a:lnTo>
                  <a:pt x="689610" y="353910"/>
                </a:lnTo>
                <a:lnTo>
                  <a:pt x="689610" y="436321"/>
                </a:lnTo>
                <a:lnTo>
                  <a:pt x="778154" y="436321"/>
                </a:lnTo>
                <a:lnTo>
                  <a:pt x="778154" y="423037"/>
                </a:lnTo>
                <a:lnTo>
                  <a:pt x="812520" y="423037"/>
                </a:lnTo>
                <a:lnTo>
                  <a:pt x="812520" y="441642"/>
                </a:lnTo>
                <a:lnTo>
                  <a:pt x="838492" y="441642"/>
                </a:lnTo>
                <a:lnTo>
                  <a:pt x="838492" y="423037"/>
                </a:lnTo>
                <a:lnTo>
                  <a:pt x="838492" y="415874"/>
                </a:lnTo>
                <a:lnTo>
                  <a:pt x="838492" y="403402"/>
                </a:lnTo>
                <a:lnTo>
                  <a:pt x="838492" y="389089"/>
                </a:lnTo>
                <a:lnTo>
                  <a:pt x="838492" y="375589"/>
                </a:lnTo>
                <a:lnTo>
                  <a:pt x="838492" y="369658"/>
                </a:lnTo>
                <a:lnTo>
                  <a:pt x="838492" y="345935"/>
                </a:lnTo>
                <a:close/>
              </a:path>
              <a:path w="2094230" h="1748790">
                <a:moveTo>
                  <a:pt x="844016" y="509536"/>
                </a:moveTo>
                <a:lnTo>
                  <a:pt x="740943" y="509536"/>
                </a:lnTo>
                <a:lnTo>
                  <a:pt x="740943" y="498297"/>
                </a:lnTo>
                <a:lnTo>
                  <a:pt x="838492" y="498297"/>
                </a:lnTo>
                <a:lnTo>
                  <a:pt x="838492" y="448602"/>
                </a:lnTo>
                <a:lnTo>
                  <a:pt x="714552" y="448602"/>
                </a:lnTo>
                <a:lnTo>
                  <a:pt x="714552" y="468642"/>
                </a:lnTo>
                <a:lnTo>
                  <a:pt x="812520" y="468642"/>
                </a:lnTo>
                <a:lnTo>
                  <a:pt x="812520" y="479272"/>
                </a:lnTo>
                <a:lnTo>
                  <a:pt x="714756" y="479272"/>
                </a:lnTo>
                <a:lnTo>
                  <a:pt x="714756" y="529996"/>
                </a:lnTo>
                <a:lnTo>
                  <a:pt x="844016" y="529996"/>
                </a:lnTo>
                <a:lnTo>
                  <a:pt x="844016" y="509536"/>
                </a:lnTo>
                <a:close/>
              </a:path>
              <a:path w="2094230" h="1748790">
                <a:moveTo>
                  <a:pt x="854849" y="672896"/>
                </a:moveTo>
                <a:lnTo>
                  <a:pt x="830516" y="672896"/>
                </a:lnTo>
                <a:lnTo>
                  <a:pt x="830516" y="597230"/>
                </a:lnTo>
                <a:lnTo>
                  <a:pt x="804138" y="597230"/>
                </a:lnTo>
                <a:lnTo>
                  <a:pt x="804138" y="783336"/>
                </a:lnTo>
                <a:lnTo>
                  <a:pt x="830516" y="783336"/>
                </a:lnTo>
                <a:lnTo>
                  <a:pt x="830516" y="694575"/>
                </a:lnTo>
                <a:lnTo>
                  <a:pt x="854849" y="694575"/>
                </a:lnTo>
                <a:lnTo>
                  <a:pt x="854849" y="672896"/>
                </a:lnTo>
                <a:close/>
              </a:path>
              <a:path w="2094230" h="1748790">
                <a:moveTo>
                  <a:pt x="866635" y="1337970"/>
                </a:moveTo>
                <a:lnTo>
                  <a:pt x="865809" y="1331264"/>
                </a:lnTo>
                <a:lnTo>
                  <a:pt x="865327" y="1327327"/>
                </a:lnTo>
                <a:lnTo>
                  <a:pt x="853922" y="1329258"/>
                </a:lnTo>
                <a:lnTo>
                  <a:pt x="842505" y="1330464"/>
                </a:lnTo>
                <a:lnTo>
                  <a:pt x="830059" y="1331087"/>
                </a:lnTo>
                <a:lnTo>
                  <a:pt x="815581" y="1331264"/>
                </a:lnTo>
                <a:lnTo>
                  <a:pt x="815581" y="1310805"/>
                </a:lnTo>
                <a:lnTo>
                  <a:pt x="852728" y="1310805"/>
                </a:lnTo>
                <a:lnTo>
                  <a:pt x="852728" y="1300505"/>
                </a:lnTo>
                <a:lnTo>
                  <a:pt x="815581" y="1300505"/>
                </a:lnTo>
                <a:lnTo>
                  <a:pt x="815581" y="1281518"/>
                </a:lnTo>
                <a:lnTo>
                  <a:pt x="858774" y="1281518"/>
                </a:lnTo>
                <a:lnTo>
                  <a:pt x="858774" y="1271054"/>
                </a:lnTo>
                <a:lnTo>
                  <a:pt x="803313" y="1271054"/>
                </a:lnTo>
                <a:lnTo>
                  <a:pt x="803313" y="1341729"/>
                </a:lnTo>
                <a:lnTo>
                  <a:pt x="812482" y="1341729"/>
                </a:lnTo>
                <a:lnTo>
                  <a:pt x="828509" y="1341589"/>
                </a:lnTo>
                <a:lnTo>
                  <a:pt x="842073" y="1341043"/>
                </a:lnTo>
                <a:lnTo>
                  <a:pt x="854367" y="1339900"/>
                </a:lnTo>
                <a:lnTo>
                  <a:pt x="866635" y="1337970"/>
                </a:lnTo>
                <a:close/>
              </a:path>
              <a:path w="2094230" h="1748790">
                <a:moveTo>
                  <a:pt x="891667" y="1263853"/>
                </a:moveTo>
                <a:lnTo>
                  <a:pt x="879233" y="1263853"/>
                </a:lnTo>
                <a:lnTo>
                  <a:pt x="879233" y="1298867"/>
                </a:lnTo>
                <a:lnTo>
                  <a:pt x="859599" y="1298867"/>
                </a:lnTo>
                <a:lnTo>
                  <a:pt x="859599" y="1309662"/>
                </a:lnTo>
                <a:lnTo>
                  <a:pt x="879233" y="1309662"/>
                </a:lnTo>
                <a:lnTo>
                  <a:pt x="879233" y="1349578"/>
                </a:lnTo>
                <a:lnTo>
                  <a:pt x="891667" y="1349578"/>
                </a:lnTo>
                <a:lnTo>
                  <a:pt x="891667" y="1263853"/>
                </a:lnTo>
                <a:close/>
              </a:path>
              <a:path w="2094230" h="1748790">
                <a:moveTo>
                  <a:pt x="919962" y="1357439"/>
                </a:moveTo>
                <a:lnTo>
                  <a:pt x="821309" y="1357439"/>
                </a:lnTo>
                <a:lnTo>
                  <a:pt x="821309" y="1368069"/>
                </a:lnTo>
                <a:lnTo>
                  <a:pt x="907364" y="1368069"/>
                </a:lnTo>
                <a:lnTo>
                  <a:pt x="907364" y="1406029"/>
                </a:lnTo>
                <a:lnTo>
                  <a:pt x="919962" y="1406029"/>
                </a:lnTo>
                <a:lnTo>
                  <a:pt x="919962" y="1357439"/>
                </a:lnTo>
                <a:close/>
              </a:path>
              <a:path w="2094230" h="1748790">
                <a:moveTo>
                  <a:pt x="919962" y="1260741"/>
                </a:moveTo>
                <a:lnTo>
                  <a:pt x="907694" y="1260741"/>
                </a:lnTo>
                <a:lnTo>
                  <a:pt x="907694" y="1350568"/>
                </a:lnTo>
                <a:lnTo>
                  <a:pt x="919962" y="1350568"/>
                </a:lnTo>
                <a:lnTo>
                  <a:pt x="919962" y="1260741"/>
                </a:lnTo>
                <a:close/>
              </a:path>
              <a:path w="2094230" h="1748790">
                <a:moveTo>
                  <a:pt x="1011504" y="616661"/>
                </a:moveTo>
                <a:lnTo>
                  <a:pt x="921524" y="616661"/>
                </a:lnTo>
                <a:lnTo>
                  <a:pt x="921524" y="637108"/>
                </a:lnTo>
                <a:lnTo>
                  <a:pt x="984923" y="637108"/>
                </a:lnTo>
                <a:lnTo>
                  <a:pt x="978433" y="665949"/>
                </a:lnTo>
                <a:lnTo>
                  <a:pt x="964653" y="690816"/>
                </a:lnTo>
                <a:lnTo>
                  <a:pt x="942657" y="712203"/>
                </a:lnTo>
                <a:lnTo>
                  <a:pt x="911504" y="730580"/>
                </a:lnTo>
                <a:lnTo>
                  <a:pt x="925207" y="751433"/>
                </a:lnTo>
                <a:lnTo>
                  <a:pt x="966711" y="725068"/>
                </a:lnTo>
                <a:lnTo>
                  <a:pt x="993241" y="693445"/>
                </a:lnTo>
                <a:lnTo>
                  <a:pt x="1007325" y="657123"/>
                </a:lnTo>
                <a:lnTo>
                  <a:pt x="1011504" y="616661"/>
                </a:lnTo>
                <a:close/>
              </a:path>
              <a:path w="2094230" h="1748790">
                <a:moveTo>
                  <a:pt x="1067333" y="597230"/>
                </a:moveTo>
                <a:lnTo>
                  <a:pt x="1040955" y="597230"/>
                </a:lnTo>
                <a:lnTo>
                  <a:pt x="1040955" y="783336"/>
                </a:lnTo>
                <a:lnTo>
                  <a:pt x="1067333" y="783336"/>
                </a:lnTo>
                <a:lnTo>
                  <a:pt x="1067333" y="597230"/>
                </a:lnTo>
                <a:close/>
              </a:path>
              <a:path w="2094230" h="1748790">
                <a:moveTo>
                  <a:pt x="1067536" y="1333881"/>
                </a:moveTo>
                <a:lnTo>
                  <a:pt x="1031176" y="1315516"/>
                </a:lnTo>
                <a:lnTo>
                  <a:pt x="1013714" y="1282014"/>
                </a:lnTo>
                <a:lnTo>
                  <a:pt x="1013714" y="1270889"/>
                </a:lnTo>
                <a:lnTo>
                  <a:pt x="1000302" y="1270889"/>
                </a:lnTo>
                <a:lnTo>
                  <a:pt x="1000302" y="1282014"/>
                </a:lnTo>
                <a:lnTo>
                  <a:pt x="995451" y="1299997"/>
                </a:lnTo>
                <a:lnTo>
                  <a:pt x="982967" y="1315516"/>
                </a:lnTo>
                <a:lnTo>
                  <a:pt x="965771" y="1327251"/>
                </a:lnTo>
                <a:lnTo>
                  <a:pt x="946797" y="1333881"/>
                </a:lnTo>
                <a:lnTo>
                  <a:pt x="952690" y="1344676"/>
                </a:lnTo>
                <a:lnTo>
                  <a:pt x="969149" y="1338935"/>
                </a:lnTo>
                <a:lnTo>
                  <a:pt x="984618" y="1329728"/>
                </a:lnTo>
                <a:lnTo>
                  <a:pt x="997750" y="1317485"/>
                </a:lnTo>
                <a:lnTo>
                  <a:pt x="1007173" y="1302626"/>
                </a:lnTo>
                <a:lnTo>
                  <a:pt x="1016558" y="1317498"/>
                </a:lnTo>
                <a:lnTo>
                  <a:pt x="1029690" y="1329753"/>
                </a:lnTo>
                <a:lnTo>
                  <a:pt x="1045171" y="1338973"/>
                </a:lnTo>
                <a:lnTo>
                  <a:pt x="1061656" y="1344676"/>
                </a:lnTo>
                <a:lnTo>
                  <a:pt x="1067536" y="1333881"/>
                </a:lnTo>
                <a:close/>
              </a:path>
              <a:path w="2094230" h="1748790">
                <a:moveTo>
                  <a:pt x="1074407" y="1375600"/>
                </a:moveTo>
                <a:lnTo>
                  <a:pt x="941235" y="1375600"/>
                </a:lnTo>
                <a:lnTo>
                  <a:pt x="941235" y="1386230"/>
                </a:lnTo>
                <a:lnTo>
                  <a:pt x="1074407" y="1386230"/>
                </a:lnTo>
                <a:lnTo>
                  <a:pt x="1074407" y="1375600"/>
                </a:lnTo>
                <a:close/>
              </a:path>
              <a:path w="2094230" h="1748790">
                <a:moveTo>
                  <a:pt x="1203820" y="1339278"/>
                </a:moveTo>
                <a:lnTo>
                  <a:pt x="1116291" y="1339278"/>
                </a:lnTo>
                <a:lnTo>
                  <a:pt x="1116291" y="1315885"/>
                </a:lnTo>
                <a:lnTo>
                  <a:pt x="1199083" y="1315885"/>
                </a:lnTo>
                <a:lnTo>
                  <a:pt x="1199083" y="1305572"/>
                </a:lnTo>
                <a:lnTo>
                  <a:pt x="1116291" y="1305572"/>
                </a:lnTo>
                <a:lnTo>
                  <a:pt x="1116291" y="1283982"/>
                </a:lnTo>
                <a:lnTo>
                  <a:pt x="1202194" y="1283982"/>
                </a:lnTo>
                <a:lnTo>
                  <a:pt x="1202194" y="1273175"/>
                </a:lnTo>
                <a:lnTo>
                  <a:pt x="1103210" y="1273175"/>
                </a:lnTo>
                <a:lnTo>
                  <a:pt x="1103210" y="1349743"/>
                </a:lnTo>
                <a:lnTo>
                  <a:pt x="1203820" y="1349743"/>
                </a:lnTo>
                <a:lnTo>
                  <a:pt x="1203820" y="1339278"/>
                </a:lnTo>
                <a:close/>
              </a:path>
              <a:path w="2094230" h="1748790">
                <a:moveTo>
                  <a:pt x="1219200" y="1376413"/>
                </a:moveTo>
                <a:lnTo>
                  <a:pt x="1086027" y="1376413"/>
                </a:lnTo>
                <a:lnTo>
                  <a:pt x="1086027" y="1387043"/>
                </a:lnTo>
                <a:lnTo>
                  <a:pt x="1219200" y="1387043"/>
                </a:lnTo>
                <a:lnTo>
                  <a:pt x="1219200" y="1376413"/>
                </a:lnTo>
                <a:close/>
              </a:path>
              <a:path w="2094230" h="1748790">
                <a:moveTo>
                  <a:pt x="1253236" y="643039"/>
                </a:moveTo>
                <a:lnTo>
                  <a:pt x="1210411" y="629856"/>
                </a:lnTo>
                <a:lnTo>
                  <a:pt x="1190244" y="602145"/>
                </a:lnTo>
                <a:lnTo>
                  <a:pt x="1190244" y="598258"/>
                </a:lnTo>
                <a:lnTo>
                  <a:pt x="1163459" y="598258"/>
                </a:lnTo>
                <a:lnTo>
                  <a:pt x="1163459" y="602145"/>
                </a:lnTo>
                <a:lnTo>
                  <a:pt x="1159357" y="615594"/>
                </a:lnTo>
                <a:lnTo>
                  <a:pt x="1147432" y="627773"/>
                </a:lnTo>
                <a:lnTo>
                  <a:pt x="1127709" y="637362"/>
                </a:lnTo>
                <a:lnTo>
                  <a:pt x="1100264" y="643039"/>
                </a:lnTo>
                <a:lnTo>
                  <a:pt x="1109052" y="662673"/>
                </a:lnTo>
                <a:lnTo>
                  <a:pt x="1131379" y="658444"/>
                </a:lnTo>
                <a:lnTo>
                  <a:pt x="1150289" y="651332"/>
                </a:lnTo>
                <a:lnTo>
                  <a:pt x="1165479" y="641680"/>
                </a:lnTo>
                <a:lnTo>
                  <a:pt x="1176642" y="629856"/>
                </a:lnTo>
                <a:lnTo>
                  <a:pt x="1187780" y="641680"/>
                </a:lnTo>
                <a:lnTo>
                  <a:pt x="1203020" y="651332"/>
                </a:lnTo>
                <a:lnTo>
                  <a:pt x="1222070" y="658444"/>
                </a:lnTo>
                <a:lnTo>
                  <a:pt x="1244650" y="662673"/>
                </a:lnTo>
                <a:lnTo>
                  <a:pt x="1253236" y="643039"/>
                </a:lnTo>
                <a:close/>
              </a:path>
              <a:path w="2094230" h="1748790">
                <a:moveTo>
                  <a:pt x="1261618" y="670445"/>
                </a:moveTo>
                <a:lnTo>
                  <a:pt x="1091882" y="670445"/>
                </a:lnTo>
                <a:lnTo>
                  <a:pt x="1091882" y="690905"/>
                </a:lnTo>
                <a:lnTo>
                  <a:pt x="1163459" y="690905"/>
                </a:lnTo>
                <a:lnTo>
                  <a:pt x="1163459" y="703173"/>
                </a:lnTo>
                <a:lnTo>
                  <a:pt x="1111516" y="703173"/>
                </a:lnTo>
                <a:lnTo>
                  <a:pt x="1111516" y="723011"/>
                </a:lnTo>
                <a:lnTo>
                  <a:pt x="1215199" y="723011"/>
                </a:lnTo>
                <a:lnTo>
                  <a:pt x="1215199" y="732828"/>
                </a:lnTo>
                <a:lnTo>
                  <a:pt x="1111719" y="732828"/>
                </a:lnTo>
                <a:lnTo>
                  <a:pt x="1111719" y="782104"/>
                </a:lnTo>
                <a:lnTo>
                  <a:pt x="1245870" y="782104"/>
                </a:lnTo>
                <a:lnTo>
                  <a:pt x="1245870" y="762482"/>
                </a:lnTo>
                <a:lnTo>
                  <a:pt x="1137272" y="762482"/>
                </a:lnTo>
                <a:lnTo>
                  <a:pt x="1137272" y="751230"/>
                </a:lnTo>
                <a:lnTo>
                  <a:pt x="1240967" y="751230"/>
                </a:lnTo>
                <a:lnTo>
                  <a:pt x="1240967" y="703173"/>
                </a:lnTo>
                <a:lnTo>
                  <a:pt x="1189634" y="703173"/>
                </a:lnTo>
                <a:lnTo>
                  <a:pt x="1189634" y="690905"/>
                </a:lnTo>
                <a:lnTo>
                  <a:pt x="1261618" y="690905"/>
                </a:lnTo>
                <a:lnTo>
                  <a:pt x="1261618" y="670445"/>
                </a:lnTo>
                <a:close/>
              </a:path>
              <a:path w="2094230" h="1748790">
                <a:moveTo>
                  <a:pt x="2094179" y="152"/>
                </a:moveTo>
                <a:lnTo>
                  <a:pt x="2083701" y="152"/>
                </a:lnTo>
                <a:lnTo>
                  <a:pt x="2083701" y="10617"/>
                </a:lnTo>
                <a:lnTo>
                  <a:pt x="2083701" y="1738312"/>
                </a:lnTo>
                <a:lnTo>
                  <a:pt x="10477" y="1738312"/>
                </a:lnTo>
                <a:lnTo>
                  <a:pt x="10477" y="10617"/>
                </a:lnTo>
                <a:lnTo>
                  <a:pt x="2083701" y="10617"/>
                </a:lnTo>
                <a:lnTo>
                  <a:pt x="2083701" y="152"/>
                </a:lnTo>
                <a:lnTo>
                  <a:pt x="10477" y="152"/>
                </a:lnTo>
                <a:lnTo>
                  <a:pt x="10477" y="0"/>
                </a:lnTo>
                <a:lnTo>
                  <a:pt x="0" y="0"/>
                </a:lnTo>
                <a:lnTo>
                  <a:pt x="0" y="152"/>
                </a:lnTo>
                <a:lnTo>
                  <a:pt x="0" y="10617"/>
                </a:lnTo>
                <a:lnTo>
                  <a:pt x="0" y="1738630"/>
                </a:lnTo>
                <a:lnTo>
                  <a:pt x="0" y="1748790"/>
                </a:lnTo>
                <a:lnTo>
                  <a:pt x="10477" y="1748790"/>
                </a:lnTo>
                <a:lnTo>
                  <a:pt x="2083701" y="1748790"/>
                </a:lnTo>
                <a:lnTo>
                  <a:pt x="2094179" y="1748790"/>
                </a:lnTo>
                <a:lnTo>
                  <a:pt x="2094179" y="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>
            <a:extLst>
              <a:ext uri="{FF2B5EF4-FFF2-40B4-BE49-F238E27FC236}">
                <a16:creationId xmlns:a16="http://schemas.microsoft.com/office/drawing/2014/main" id="{7F2307C8-2811-3161-123F-CB154BD35313}"/>
              </a:ext>
            </a:extLst>
          </p:cNvPr>
          <p:cNvSpPr/>
          <p:nvPr/>
        </p:nvSpPr>
        <p:spPr>
          <a:xfrm>
            <a:off x="5814917" y="3189880"/>
            <a:ext cx="485522" cy="112846"/>
          </a:xfrm>
          <a:custGeom>
            <a:avLst/>
            <a:gdLst/>
            <a:ahLst/>
            <a:cxnLst/>
            <a:rect l="l" t="t" r="r" b="b"/>
            <a:pathLst>
              <a:path w="763269" h="186689">
                <a:moveTo>
                  <a:pt x="148882" y="0"/>
                </a:moveTo>
                <a:lnTo>
                  <a:pt x="122705" y="0"/>
                </a:lnTo>
                <a:lnTo>
                  <a:pt x="122705" y="107981"/>
                </a:lnTo>
                <a:lnTo>
                  <a:pt x="148882" y="107981"/>
                </a:lnTo>
                <a:lnTo>
                  <a:pt x="148882" y="65034"/>
                </a:lnTo>
                <a:lnTo>
                  <a:pt x="174037" y="65034"/>
                </a:lnTo>
                <a:lnTo>
                  <a:pt x="174037" y="43765"/>
                </a:lnTo>
                <a:lnTo>
                  <a:pt x="148882" y="43765"/>
                </a:lnTo>
                <a:lnTo>
                  <a:pt x="148882" y="0"/>
                </a:lnTo>
                <a:close/>
              </a:path>
              <a:path w="763269" h="186689">
                <a:moveTo>
                  <a:pt x="88143" y="110230"/>
                </a:moveTo>
                <a:lnTo>
                  <a:pt x="62311" y="112895"/>
                </a:lnTo>
                <a:lnTo>
                  <a:pt x="42384" y="120507"/>
                </a:lnTo>
                <a:lnTo>
                  <a:pt x="29589" y="132490"/>
                </a:lnTo>
                <a:lnTo>
                  <a:pt x="25154" y="148269"/>
                </a:lnTo>
                <a:lnTo>
                  <a:pt x="29589" y="164134"/>
                </a:lnTo>
                <a:lnTo>
                  <a:pt x="42384" y="176108"/>
                </a:lnTo>
                <a:lnTo>
                  <a:pt x="62311" y="183671"/>
                </a:lnTo>
                <a:lnTo>
                  <a:pt x="88143" y="186308"/>
                </a:lnTo>
                <a:lnTo>
                  <a:pt x="113943" y="183671"/>
                </a:lnTo>
                <a:lnTo>
                  <a:pt x="133723" y="176108"/>
                </a:lnTo>
                <a:lnTo>
                  <a:pt x="144584" y="165857"/>
                </a:lnTo>
                <a:lnTo>
                  <a:pt x="88143" y="165857"/>
                </a:lnTo>
                <a:lnTo>
                  <a:pt x="72434" y="164733"/>
                </a:lnTo>
                <a:lnTo>
                  <a:pt x="60713" y="161319"/>
                </a:lnTo>
                <a:lnTo>
                  <a:pt x="53402" y="155777"/>
                </a:lnTo>
                <a:lnTo>
                  <a:pt x="50922" y="148269"/>
                </a:lnTo>
                <a:lnTo>
                  <a:pt x="53402" y="140657"/>
                </a:lnTo>
                <a:lnTo>
                  <a:pt x="60713" y="135078"/>
                </a:lnTo>
                <a:lnTo>
                  <a:pt x="72434" y="131646"/>
                </a:lnTo>
                <a:lnTo>
                  <a:pt x="88143" y="130477"/>
                </a:lnTo>
                <a:lnTo>
                  <a:pt x="144278" y="130477"/>
                </a:lnTo>
                <a:lnTo>
                  <a:pt x="133723" y="120507"/>
                </a:lnTo>
                <a:lnTo>
                  <a:pt x="113943" y="112895"/>
                </a:lnTo>
                <a:lnTo>
                  <a:pt x="88143" y="110230"/>
                </a:lnTo>
                <a:close/>
              </a:path>
              <a:path w="763269" h="186689">
                <a:moveTo>
                  <a:pt x="144278" y="130477"/>
                </a:moveTo>
                <a:lnTo>
                  <a:pt x="88143" y="130477"/>
                </a:lnTo>
                <a:lnTo>
                  <a:pt x="103676" y="131646"/>
                </a:lnTo>
                <a:lnTo>
                  <a:pt x="115317" y="135078"/>
                </a:lnTo>
                <a:lnTo>
                  <a:pt x="122625" y="140657"/>
                </a:lnTo>
                <a:lnTo>
                  <a:pt x="125159" y="148269"/>
                </a:lnTo>
                <a:lnTo>
                  <a:pt x="122625" y="155777"/>
                </a:lnTo>
                <a:lnTo>
                  <a:pt x="115317" y="161319"/>
                </a:lnTo>
                <a:lnTo>
                  <a:pt x="103676" y="164733"/>
                </a:lnTo>
                <a:lnTo>
                  <a:pt x="88143" y="165857"/>
                </a:lnTo>
                <a:lnTo>
                  <a:pt x="144584" y="165857"/>
                </a:lnTo>
                <a:lnTo>
                  <a:pt x="146409" y="164134"/>
                </a:lnTo>
                <a:lnTo>
                  <a:pt x="150928" y="148269"/>
                </a:lnTo>
                <a:lnTo>
                  <a:pt x="146409" y="132490"/>
                </a:lnTo>
                <a:lnTo>
                  <a:pt x="144278" y="130477"/>
                </a:lnTo>
                <a:close/>
              </a:path>
              <a:path w="763269" h="186689">
                <a:moveTo>
                  <a:pt x="96937" y="12270"/>
                </a:moveTo>
                <a:lnTo>
                  <a:pt x="8793" y="12270"/>
                </a:lnTo>
                <a:lnTo>
                  <a:pt x="8793" y="33130"/>
                </a:lnTo>
                <a:lnTo>
                  <a:pt x="68510" y="33130"/>
                </a:lnTo>
                <a:lnTo>
                  <a:pt x="61846" y="51520"/>
                </a:lnTo>
                <a:lnTo>
                  <a:pt x="48098" y="67667"/>
                </a:lnTo>
                <a:lnTo>
                  <a:pt x="27428" y="81014"/>
                </a:lnTo>
                <a:lnTo>
                  <a:pt x="0" y="91006"/>
                </a:lnTo>
                <a:lnTo>
                  <a:pt x="10429" y="112071"/>
                </a:lnTo>
                <a:lnTo>
                  <a:pt x="47342" y="96937"/>
                </a:lnTo>
                <a:lnTo>
                  <a:pt x="74505" y="74978"/>
                </a:lnTo>
                <a:lnTo>
                  <a:pt x="91257" y="46615"/>
                </a:lnTo>
                <a:lnTo>
                  <a:pt x="96937" y="12270"/>
                </a:lnTo>
                <a:close/>
              </a:path>
              <a:path w="763269" h="186689">
                <a:moveTo>
                  <a:pt x="352574" y="143361"/>
                </a:moveTo>
                <a:lnTo>
                  <a:pt x="182217" y="143361"/>
                </a:lnTo>
                <a:lnTo>
                  <a:pt x="182217" y="164425"/>
                </a:lnTo>
                <a:lnTo>
                  <a:pt x="352574" y="164425"/>
                </a:lnTo>
                <a:lnTo>
                  <a:pt x="352574" y="143361"/>
                </a:lnTo>
                <a:close/>
              </a:path>
              <a:path w="763269" h="186689">
                <a:moveTo>
                  <a:pt x="280382" y="101845"/>
                </a:moveTo>
                <a:lnTo>
                  <a:pt x="254205" y="101845"/>
                </a:lnTo>
                <a:lnTo>
                  <a:pt x="254205" y="143361"/>
                </a:lnTo>
                <a:lnTo>
                  <a:pt x="280382" y="143361"/>
                </a:lnTo>
                <a:lnTo>
                  <a:pt x="280382" y="101845"/>
                </a:lnTo>
                <a:close/>
              </a:path>
              <a:path w="763269" h="186689">
                <a:moveTo>
                  <a:pt x="280996" y="35175"/>
                </a:moveTo>
                <a:lnTo>
                  <a:pt x="253182" y="35175"/>
                </a:lnTo>
                <a:lnTo>
                  <a:pt x="247667" y="53162"/>
                </a:lnTo>
                <a:lnTo>
                  <a:pt x="234828" y="69175"/>
                </a:lnTo>
                <a:lnTo>
                  <a:pt x="215163" y="81736"/>
                </a:lnTo>
                <a:lnTo>
                  <a:pt x="189171" y="89370"/>
                </a:lnTo>
                <a:lnTo>
                  <a:pt x="199396" y="110026"/>
                </a:lnTo>
                <a:lnTo>
                  <a:pt x="221881" y="103734"/>
                </a:lnTo>
                <a:lnTo>
                  <a:pt x="240924" y="93895"/>
                </a:lnTo>
                <a:lnTo>
                  <a:pt x="256152" y="80950"/>
                </a:lnTo>
                <a:lnTo>
                  <a:pt x="267191" y="65340"/>
                </a:lnTo>
                <a:lnTo>
                  <a:pt x="296595" y="65340"/>
                </a:lnTo>
                <a:lnTo>
                  <a:pt x="286444" y="53017"/>
                </a:lnTo>
                <a:lnTo>
                  <a:pt x="280996" y="35175"/>
                </a:lnTo>
                <a:close/>
              </a:path>
              <a:path w="763269" h="186689">
                <a:moveTo>
                  <a:pt x="296595" y="65340"/>
                </a:moveTo>
                <a:lnTo>
                  <a:pt x="267191" y="65340"/>
                </a:lnTo>
                <a:lnTo>
                  <a:pt x="278447" y="80675"/>
                </a:lnTo>
                <a:lnTo>
                  <a:pt x="293892" y="93307"/>
                </a:lnTo>
                <a:lnTo>
                  <a:pt x="313191" y="102871"/>
                </a:lnTo>
                <a:lnTo>
                  <a:pt x="336009" y="109003"/>
                </a:lnTo>
                <a:lnTo>
                  <a:pt x="346234" y="88348"/>
                </a:lnTo>
                <a:lnTo>
                  <a:pt x="319504" y="81032"/>
                </a:lnTo>
                <a:lnTo>
                  <a:pt x="299427" y="68779"/>
                </a:lnTo>
                <a:lnTo>
                  <a:pt x="296595" y="65340"/>
                </a:lnTo>
                <a:close/>
              </a:path>
              <a:path w="763269" h="186689">
                <a:moveTo>
                  <a:pt x="337645" y="14111"/>
                </a:moveTo>
                <a:lnTo>
                  <a:pt x="196329" y="14111"/>
                </a:lnTo>
                <a:lnTo>
                  <a:pt x="196329" y="35175"/>
                </a:lnTo>
                <a:lnTo>
                  <a:pt x="337645" y="35175"/>
                </a:lnTo>
                <a:lnTo>
                  <a:pt x="337645" y="14111"/>
                </a:lnTo>
                <a:close/>
              </a:path>
              <a:path w="763269" h="186689">
                <a:moveTo>
                  <a:pt x="481824" y="32107"/>
                </a:moveTo>
                <a:lnTo>
                  <a:pt x="455238" y="32107"/>
                </a:lnTo>
                <a:lnTo>
                  <a:pt x="452234" y="49548"/>
                </a:lnTo>
                <a:lnTo>
                  <a:pt x="443938" y="65954"/>
                </a:lnTo>
                <a:lnTo>
                  <a:pt x="430045" y="79905"/>
                </a:lnTo>
                <a:lnTo>
                  <a:pt x="410246" y="89984"/>
                </a:lnTo>
                <a:lnTo>
                  <a:pt x="423743" y="110639"/>
                </a:lnTo>
                <a:lnTo>
                  <a:pt x="438973" y="103588"/>
                </a:lnTo>
                <a:lnTo>
                  <a:pt x="451556" y="94036"/>
                </a:lnTo>
                <a:lnTo>
                  <a:pt x="461533" y="82355"/>
                </a:lnTo>
                <a:lnTo>
                  <a:pt x="468940" y="68919"/>
                </a:lnTo>
                <a:lnTo>
                  <a:pt x="498446" y="68919"/>
                </a:lnTo>
                <a:lnTo>
                  <a:pt x="492535" y="63218"/>
                </a:lnTo>
                <a:lnTo>
                  <a:pt x="484649" y="48209"/>
                </a:lnTo>
                <a:lnTo>
                  <a:pt x="481824" y="32107"/>
                </a:lnTo>
                <a:close/>
              </a:path>
              <a:path w="763269" h="186689">
                <a:moveTo>
                  <a:pt x="568331" y="0"/>
                </a:moveTo>
                <a:lnTo>
                  <a:pt x="542359" y="0"/>
                </a:lnTo>
                <a:lnTo>
                  <a:pt x="542359" y="45401"/>
                </a:lnTo>
                <a:lnTo>
                  <a:pt x="513318" y="45401"/>
                </a:lnTo>
                <a:lnTo>
                  <a:pt x="513318" y="66465"/>
                </a:lnTo>
                <a:lnTo>
                  <a:pt x="542359" y="66465"/>
                </a:lnTo>
                <a:lnTo>
                  <a:pt x="542359" y="110435"/>
                </a:lnTo>
                <a:lnTo>
                  <a:pt x="568331" y="110435"/>
                </a:lnTo>
                <a:lnTo>
                  <a:pt x="568331" y="0"/>
                </a:lnTo>
                <a:close/>
              </a:path>
              <a:path w="763269" h="186689">
                <a:moveTo>
                  <a:pt x="498446" y="68919"/>
                </a:moveTo>
                <a:lnTo>
                  <a:pt x="468940" y="68919"/>
                </a:lnTo>
                <a:lnTo>
                  <a:pt x="476150" y="80768"/>
                </a:lnTo>
                <a:lnTo>
                  <a:pt x="485671" y="91083"/>
                </a:lnTo>
                <a:lnTo>
                  <a:pt x="497512" y="99519"/>
                </a:lnTo>
                <a:lnTo>
                  <a:pt x="511682" y="105731"/>
                </a:lnTo>
                <a:lnTo>
                  <a:pt x="524566" y="85280"/>
                </a:lnTo>
                <a:lnTo>
                  <a:pt x="505751" y="75965"/>
                </a:lnTo>
                <a:lnTo>
                  <a:pt x="498446" y="68919"/>
                </a:lnTo>
                <a:close/>
              </a:path>
              <a:path w="763269" h="186689">
                <a:moveTo>
                  <a:pt x="518840" y="11248"/>
                </a:moveTo>
                <a:lnTo>
                  <a:pt x="417812" y="11248"/>
                </a:lnTo>
                <a:lnTo>
                  <a:pt x="417812" y="32107"/>
                </a:lnTo>
                <a:lnTo>
                  <a:pt x="518840" y="32107"/>
                </a:lnTo>
                <a:lnTo>
                  <a:pt x="518840" y="11248"/>
                </a:lnTo>
                <a:close/>
              </a:path>
              <a:path w="763269" h="186689">
                <a:moveTo>
                  <a:pt x="504729" y="114525"/>
                </a:moveTo>
                <a:lnTo>
                  <a:pt x="477989" y="117014"/>
                </a:lnTo>
                <a:lnTo>
                  <a:pt x="457845" y="124086"/>
                </a:lnTo>
                <a:lnTo>
                  <a:pt x="445140" y="135375"/>
                </a:lnTo>
                <a:lnTo>
                  <a:pt x="440717" y="150518"/>
                </a:lnTo>
                <a:lnTo>
                  <a:pt x="445140" y="165644"/>
                </a:lnTo>
                <a:lnTo>
                  <a:pt x="457845" y="176887"/>
                </a:lnTo>
                <a:lnTo>
                  <a:pt x="477989" y="183893"/>
                </a:lnTo>
                <a:lnTo>
                  <a:pt x="504729" y="186308"/>
                </a:lnTo>
                <a:lnTo>
                  <a:pt x="531529" y="183893"/>
                </a:lnTo>
                <a:lnTo>
                  <a:pt x="551715" y="176887"/>
                </a:lnTo>
                <a:lnTo>
                  <a:pt x="563525" y="166470"/>
                </a:lnTo>
                <a:lnTo>
                  <a:pt x="504729" y="166470"/>
                </a:lnTo>
                <a:lnTo>
                  <a:pt x="488389" y="165473"/>
                </a:lnTo>
                <a:lnTo>
                  <a:pt x="476468" y="162482"/>
                </a:lnTo>
                <a:lnTo>
                  <a:pt x="469168" y="157497"/>
                </a:lnTo>
                <a:lnTo>
                  <a:pt x="466690" y="150518"/>
                </a:lnTo>
                <a:lnTo>
                  <a:pt x="469168" y="143482"/>
                </a:lnTo>
                <a:lnTo>
                  <a:pt x="476468" y="138478"/>
                </a:lnTo>
                <a:lnTo>
                  <a:pt x="488389" y="135506"/>
                </a:lnTo>
                <a:lnTo>
                  <a:pt x="504729" y="134567"/>
                </a:lnTo>
                <a:lnTo>
                  <a:pt x="563549" y="134567"/>
                </a:lnTo>
                <a:lnTo>
                  <a:pt x="551715" y="124086"/>
                </a:lnTo>
                <a:lnTo>
                  <a:pt x="531529" y="117014"/>
                </a:lnTo>
                <a:lnTo>
                  <a:pt x="504729" y="114525"/>
                </a:lnTo>
                <a:close/>
              </a:path>
              <a:path w="763269" h="186689">
                <a:moveTo>
                  <a:pt x="563549" y="134567"/>
                </a:moveTo>
                <a:lnTo>
                  <a:pt x="504729" y="134567"/>
                </a:lnTo>
                <a:lnTo>
                  <a:pt x="521130" y="135506"/>
                </a:lnTo>
                <a:lnTo>
                  <a:pt x="533092" y="138478"/>
                </a:lnTo>
                <a:lnTo>
                  <a:pt x="540433" y="143482"/>
                </a:lnTo>
                <a:lnTo>
                  <a:pt x="542972" y="150518"/>
                </a:lnTo>
                <a:lnTo>
                  <a:pt x="540433" y="157497"/>
                </a:lnTo>
                <a:lnTo>
                  <a:pt x="533092" y="162482"/>
                </a:lnTo>
                <a:lnTo>
                  <a:pt x="521130" y="165473"/>
                </a:lnTo>
                <a:lnTo>
                  <a:pt x="504729" y="166470"/>
                </a:lnTo>
                <a:lnTo>
                  <a:pt x="563525" y="166470"/>
                </a:lnTo>
                <a:lnTo>
                  <a:pt x="564462" y="165644"/>
                </a:lnTo>
                <a:lnTo>
                  <a:pt x="568945" y="150518"/>
                </a:lnTo>
                <a:lnTo>
                  <a:pt x="564462" y="135375"/>
                </a:lnTo>
                <a:lnTo>
                  <a:pt x="563549" y="134567"/>
                </a:lnTo>
                <a:close/>
              </a:path>
              <a:path w="763269" h="186689">
                <a:moveTo>
                  <a:pt x="762820" y="143156"/>
                </a:moveTo>
                <a:lnTo>
                  <a:pt x="592463" y="143156"/>
                </a:lnTo>
                <a:lnTo>
                  <a:pt x="592463" y="164425"/>
                </a:lnTo>
                <a:lnTo>
                  <a:pt x="762820" y="164425"/>
                </a:lnTo>
                <a:lnTo>
                  <a:pt x="762820" y="143156"/>
                </a:lnTo>
                <a:close/>
              </a:path>
              <a:path w="763269" h="186689">
                <a:moveTo>
                  <a:pt x="690219" y="108799"/>
                </a:moveTo>
                <a:lnTo>
                  <a:pt x="664246" y="108799"/>
                </a:lnTo>
                <a:lnTo>
                  <a:pt x="664246" y="143156"/>
                </a:lnTo>
                <a:lnTo>
                  <a:pt x="690219" y="143156"/>
                </a:lnTo>
                <a:lnTo>
                  <a:pt x="690219" y="108799"/>
                </a:lnTo>
                <a:close/>
              </a:path>
              <a:path w="763269" h="186689">
                <a:moveTo>
                  <a:pt x="636638" y="11861"/>
                </a:moveTo>
                <a:lnTo>
                  <a:pt x="610460" y="11861"/>
                </a:lnTo>
                <a:lnTo>
                  <a:pt x="610460" y="108799"/>
                </a:lnTo>
                <a:lnTo>
                  <a:pt x="743800" y="108799"/>
                </a:lnTo>
                <a:lnTo>
                  <a:pt x="743800" y="87939"/>
                </a:lnTo>
                <a:lnTo>
                  <a:pt x="636638" y="87939"/>
                </a:lnTo>
                <a:lnTo>
                  <a:pt x="636638" y="61557"/>
                </a:lnTo>
                <a:lnTo>
                  <a:pt x="743800" y="61557"/>
                </a:lnTo>
                <a:lnTo>
                  <a:pt x="743800" y="40697"/>
                </a:lnTo>
                <a:lnTo>
                  <a:pt x="636638" y="40697"/>
                </a:lnTo>
                <a:lnTo>
                  <a:pt x="636638" y="11861"/>
                </a:lnTo>
                <a:close/>
              </a:path>
              <a:path w="763269" h="186689">
                <a:moveTo>
                  <a:pt x="743800" y="61557"/>
                </a:moveTo>
                <a:lnTo>
                  <a:pt x="717828" y="61557"/>
                </a:lnTo>
                <a:lnTo>
                  <a:pt x="717828" y="87939"/>
                </a:lnTo>
                <a:lnTo>
                  <a:pt x="743800" y="87939"/>
                </a:lnTo>
                <a:lnTo>
                  <a:pt x="743800" y="61557"/>
                </a:lnTo>
                <a:close/>
              </a:path>
              <a:path w="763269" h="186689">
                <a:moveTo>
                  <a:pt x="743800" y="11861"/>
                </a:moveTo>
                <a:lnTo>
                  <a:pt x="717828" y="11861"/>
                </a:lnTo>
                <a:lnTo>
                  <a:pt x="717828" y="40697"/>
                </a:lnTo>
                <a:lnTo>
                  <a:pt x="743800" y="40697"/>
                </a:lnTo>
                <a:lnTo>
                  <a:pt x="743800" y="11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2">
            <a:extLst>
              <a:ext uri="{FF2B5EF4-FFF2-40B4-BE49-F238E27FC236}">
                <a16:creationId xmlns:a16="http://schemas.microsoft.com/office/drawing/2014/main" id="{3C770779-55A1-C73F-CF59-4FA39473C03D}"/>
              </a:ext>
            </a:extLst>
          </p:cNvPr>
          <p:cNvSpPr/>
          <p:nvPr/>
        </p:nvSpPr>
        <p:spPr>
          <a:xfrm>
            <a:off x="5812185" y="3373279"/>
            <a:ext cx="2005100" cy="12666"/>
          </a:xfrm>
          <a:custGeom>
            <a:avLst/>
            <a:gdLst/>
            <a:ahLst/>
            <a:cxnLst/>
            <a:rect l="l" t="t" r="r" b="b"/>
            <a:pathLst>
              <a:path w="3152140" h="20954">
                <a:moveTo>
                  <a:pt x="3151736" y="0"/>
                </a:moveTo>
                <a:lnTo>
                  <a:pt x="0" y="0"/>
                </a:lnTo>
                <a:lnTo>
                  <a:pt x="0" y="20941"/>
                </a:lnTo>
                <a:lnTo>
                  <a:pt x="3151736" y="20941"/>
                </a:lnTo>
                <a:lnTo>
                  <a:pt x="3151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23">
            <a:extLst>
              <a:ext uri="{FF2B5EF4-FFF2-40B4-BE49-F238E27FC236}">
                <a16:creationId xmlns:a16="http://schemas.microsoft.com/office/drawing/2014/main" id="{FF524CD9-F473-40BA-37C6-0A7831CD40A8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13473" y="3456837"/>
            <a:ext cx="1937704" cy="727788"/>
          </a:xfrm>
          <a:prstGeom prst="rect">
            <a:avLst/>
          </a:prstGeom>
        </p:spPr>
      </p:pic>
      <p:sp>
        <p:nvSpPr>
          <p:cNvPr id="13" name="object 24">
            <a:extLst>
              <a:ext uri="{FF2B5EF4-FFF2-40B4-BE49-F238E27FC236}">
                <a16:creationId xmlns:a16="http://schemas.microsoft.com/office/drawing/2014/main" id="{F355126E-A2A3-7374-71D1-26E3F3E36388}"/>
              </a:ext>
            </a:extLst>
          </p:cNvPr>
          <p:cNvSpPr/>
          <p:nvPr/>
        </p:nvSpPr>
        <p:spPr>
          <a:xfrm>
            <a:off x="3649230" y="4797494"/>
            <a:ext cx="829669" cy="112846"/>
          </a:xfrm>
          <a:custGeom>
            <a:avLst/>
            <a:gdLst/>
            <a:ahLst/>
            <a:cxnLst/>
            <a:rect l="l" t="t" r="r" b="b"/>
            <a:pathLst>
              <a:path w="1304290" h="186690">
                <a:moveTo>
                  <a:pt x="57058" y="122501"/>
                </a:moveTo>
                <a:lnTo>
                  <a:pt x="30880" y="122501"/>
                </a:lnTo>
                <a:lnTo>
                  <a:pt x="30880" y="182831"/>
                </a:lnTo>
                <a:lnTo>
                  <a:pt x="158903" y="182831"/>
                </a:lnTo>
                <a:lnTo>
                  <a:pt x="158903" y="161971"/>
                </a:lnTo>
                <a:lnTo>
                  <a:pt x="57058" y="161971"/>
                </a:lnTo>
                <a:lnTo>
                  <a:pt x="57058" y="122501"/>
                </a:lnTo>
                <a:close/>
              </a:path>
              <a:path w="1304290" h="186690">
                <a:moveTo>
                  <a:pt x="154404" y="92029"/>
                </a:moveTo>
                <a:lnTo>
                  <a:pt x="128431" y="92029"/>
                </a:lnTo>
                <a:lnTo>
                  <a:pt x="128431" y="136203"/>
                </a:lnTo>
                <a:lnTo>
                  <a:pt x="154404" y="136203"/>
                </a:lnTo>
                <a:lnTo>
                  <a:pt x="154404" y="92029"/>
                </a:lnTo>
                <a:close/>
              </a:path>
              <a:path w="1304290" h="186690">
                <a:moveTo>
                  <a:pt x="49491" y="10838"/>
                </a:moveTo>
                <a:lnTo>
                  <a:pt x="29823" y="14515"/>
                </a:lnTo>
                <a:lnTo>
                  <a:pt x="14085" y="24605"/>
                </a:lnTo>
                <a:lnTo>
                  <a:pt x="3677" y="39928"/>
                </a:lnTo>
                <a:lnTo>
                  <a:pt x="0" y="59307"/>
                </a:lnTo>
                <a:lnTo>
                  <a:pt x="3677" y="78464"/>
                </a:lnTo>
                <a:lnTo>
                  <a:pt x="14085" y="93690"/>
                </a:lnTo>
                <a:lnTo>
                  <a:pt x="29823" y="103740"/>
                </a:lnTo>
                <a:lnTo>
                  <a:pt x="49491" y="107367"/>
                </a:lnTo>
                <a:lnTo>
                  <a:pt x="60039" y="106308"/>
                </a:lnTo>
                <a:lnTo>
                  <a:pt x="69763" y="103264"/>
                </a:lnTo>
                <a:lnTo>
                  <a:pt x="78451" y="98437"/>
                </a:lnTo>
                <a:lnTo>
                  <a:pt x="85893" y="92029"/>
                </a:lnTo>
                <a:lnTo>
                  <a:pt x="154404" y="92029"/>
                </a:lnTo>
                <a:lnTo>
                  <a:pt x="154404" y="84257"/>
                </a:lnTo>
                <a:lnTo>
                  <a:pt x="49491" y="84257"/>
                </a:lnTo>
                <a:lnTo>
                  <a:pt x="39484" y="82545"/>
                </a:lnTo>
                <a:lnTo>
                  <a:pt x="31635" y="77611"/>
                </a:lnTo>
                <a:lnTo>
                  <a:pt x="26527" y="69763"/>
                </a:lnTo>
                <a:lnTo>
                  <a:pt x="24745" y="59307"/>
                </a:lnTo>
                <a:lnTo>
                  <a:pt x="26527" y="48733"/>
                </a:lnTo>
                <a:lnTo>
                  <a:pt x="31635" y="40825"/>
                </a:lnTo>
                <a:lnTo>
                  <a:pt x="39484" y="35869"/>
                </a:lnTo>
                <a:lnTo>
                  <a:pt x="49491" y="34153"/>
                </a:lnTo>
                <a:lnTo>
                  <a:pt x="154404" y="34153"/>
                </a:lnTo>
                <a:lnTo>
                  <a:pt x="154404" y="26177"/>
                </a:lnTo>
                <a:lnTo>
                  <a:pt x="85791" y="26177"/>
                </a:lnTo>
                <a:lnTo>
                  <a:pt x="78351" y="19783"/>
                </a:lnTo>
                <a:lnTo>
                  <a:pt x="69673" y="14980"/>
                </a:lnTo>
                <a:lnTo>
                  <a:pt x="59980" y="11941"/>
                </a:lnTo>
                <a:lnTo>
                  <a:pt x="49491" y="10838"/>
                </a:lnTo>
                <a:close/>
              </a:path>
              <a:path w="1304290" h="186690">
                <a:moveTo>
                  <a:pt x="154404" y="34153"/>
                </a:moveTo>
                <a:lnTo>
                  <a:pt x="49491" y="34153"/>
                </a:lnTo>
                <a:lnTo>
                  <a:pt x="59060" y="35869"/>
                </a:lnTo>
                <a:lnTo>
                  <a:pt x="66759" y="40825"/>
                </a:lnTo>
                <a:lnTo>
                  <a:pt x="71909" y="48733"/>
                </a:lnTo>
                <a:lnTo>
                  <a:pt x="73827" y="59307"/>
                </a:lnTo>
                <a:lnTo>
                  <a:pt x="71909" y="69763"/>
                </a:lnTo>
                <a:lnTo>
                  <a:pt x="66759" y="77611"/>
                </a:lnTo>
                <a:lnTo>
                  <a:pt x="59060" y="82545"/>
                </a:lnTo>
                <a:lnTo>
                  <a:pt x="49491" y="84257"/>
                </a:lnTo>
                <a:lnTo>
                  <a:pt x="154404" y="84257"/>
                </a:lnTo>
                <a:lnTo>
                  <a:pt x="154404" y="71169"/>
                </a:lnTo>
                <a:lnTo>
                  <a:pt x="97141" y="71169"/>
                </a:lnTo>
                <a:lnTo>
                  <a:pt x="98062" y="67385"/>
                </a:lnTo>
                <a:lnTo>
                  <a:pt x="98573" y="63397"/>
                </a:lnTo>
                <a:lnTo>
                  <a:pt x="98573" y="55013"/>
                </a:lnTo>
                <a:lnTo>
                  <a:pt x="98062" y="50922"/>
                </a:lnTo>
                <a:lnTo>
                  <a:pt x="97039" y="47037"/>
                </a:lnTo>
                <a:lnTo>
                  <a:pt x="154404" y="47037"/>
                </a:lnTo>
                <a:lnTo>
                  <a:pt x="154404" y="34153"/>
                </a:lnTo>
                <a:close/>
              </a:path>
              <a:path w="1304290" h="186690">
                <a:moveTo>
                  <a:pt x="154404" y="47037"/>
                </a:moveTo>
                <a:lnTo>
                  <a:pt x="128431" y="47037"/>
                </a:lnTo>
                <a:lnTo>
                  <a:pt x="128431" y="71169"/>
                </a:lnTo>
                <a:lnTo>
                  <a:pt x="154404" y="71169"/>
                </a:lnTo>
                <a:lnTo>
                  <a:pt x="154404" y="47037"/>
                </a:lnTo>
                <a:close/>
              </a:path>
              <a:path w="1304290" h="186690">
                <a:moveTo>
                  <a:pt x="154404" y="204"/>
                </a:moveTo>
                <a:lnTo>
                  <a:pt x="128431" y="204"/>
                </a:lnTo>
                <a:lnTo>
                  <a:pt x="128431" y="26177"/>
                </a:lnTo>
                <a:lnTo>
                  <a:pt x="154404" y="26177"/>
                </a:lnTo>
                <a:lnTo>
                  <a:pt x="154404" y="204"/>
                </a:lnTo>
                <a:close/>
              </a:path>
              <a:path w="1304290" h="186690">
                <a:moveTo>
                  <a:pt x="270566" y="10429"/>
                </a:moveTo>
                <a:lnTo>
                  <a:pt x="185081" y="10429"/>
                </a:lnTo>
                <a:lnTo>
                  <a:pt x="185081" y="31289"/>
                </a:lnTo>
                <a:lnTo>
                  <a:pt x="245206" y="31289"/>
                </a:lnTo>
                <a:lnTo>
                  <a:pt x="245206" y="47650"/>
                </a:lnTo>
                <a:lnTo>
                  <a:pt x="185285" y="47650"/>
                </a:lnTo>
                <a:lnTo>
                  <a:pt x="185285" y="106549"/>
                </a:lnTo>
                <a:lnTo>
                  <a:pt x="201032" y="106549"/>
                </a:lnTo>
                <a:lnTo>
                  <a:pt x="227002" y="106341"/>
                </a:lnTo>
                <a:lnTo>
                  <a:pt x="249348" y="105424"/>
                </a:lnTo>
                <a:lnTo>
                  <a:pt x="269623" y="103587"/>
                </a:lnTo>
                <a:lnTo>
                  <a:pt x="289380" y="100618"/>
                </a:lnTo>
                <a:lnTo>
                  <a:pt x="287275" y="85280"/>
                </a:lnTo>
                <a:lnTo>
                  <a:pt x="211258" y="85280"/>
                </a:lnTo>
                <a:lnTo>
                  <a:pt x="211258" y="67488"/>
                </a:lnTo>
                <a:lnTo>
                  <a:pt x="270566" y="67488"/>
                </a:lnTo>
                <a:lnTo>
                  <a:pt x="270566" y="10429"/>
                </a:lnTo>
                <a:close/>
              </a:path>
              <a:path w="1304290" h="186690">
                <a:moveTo>
                  <a:pt x="286517" y="79758"/>
                </a:moveTo>
                <a:lnTo>
                  <a:pt x="269064" y="82404"/>
                </a:lnTo>
                <a:lnTo>
                  <a:pt x="251495" y="84053"/>
                </a:lnTo>
                <a:lnTo>
                  <a:pt x="232623" y="84935"/>
                </a:lnTo>
                <a:lnTo>
                  <a:pt x="211258" y="85280"/>
                </a:lnTo>
                <a:lnTo>
                  <a:pt x="287275" y="85280"/>
                </a:lnTo>
                <a:lnTo>
                  <a:pt x="286517" y="79758"/>
                </a:lnTo>
                <a:close/>
              </a:path>
              <a:path w="1304290" h="186690">
                <a:moveTo>
                  <a:pt x="326192" y="121683"/>
                </a:moveTo>
                <a:lnTo>
                  <a:pt x="200828" y="121683"/>
                </a:lnTo>
                <a:lnTo>
                  <a:pt x="200828" y="142543"/>
                </a:lnTo>
                <a:lnTo>
                  <a:pt x="300015" y="142543"/>
                </a:lnTo>
                <a:lnTo>
                  <a:pt x="300015" y="185899"/>
                </a:lnTo>
                <a:lnTo>
                  <a:pt x="326192" y="185899"/>
                </a:lnTo>
                <a:lnTo>
                  <a:pt x="326192" y="121683"/>
                </a:lnTo>
                <a:close/>
              </a:path>
              <a:path w="1304290" h="186690">
                <a:moveTo>
                  <a:pt x="326192" y="204"/>
                </a:moveTo>
                <a:lnTo>
                  <a:pt x="300015" y="204"/>
                </a:lnTo>
                <a:lnTo>
                  <a:pt x="300015" y="113093"/>
                </a:lnTo>
                <a:lnTo>
                  <a:pt x="326192" y="113093"/>
                </a:lnTo>
                <a:lnTo>
                  <a:pt x="326192" y="66056"/>
                </a:lnTo>
                <a:lnTo>
                  <a:pt x="351347" y="66056"/>
                </a:lnTo>
                <a:lnTo>
                  <a:pt x="351347" y="44583"/>
                </a:lnTo>
                <a:lnTo>
                  <a:pt x="326192" y="44583"/>
                </a:lnTo>
                <a:lnTo>
                  <a:pt x="326192" y="204"/>
                </a:lnTo>
                <a:close/>
              </a:path>
              <a:path w="1304290" h="186690">
                <a:moveTo>
                  <a:pt x="516795" y="0"/>
                </a:moveTo>
                <a:lnTo>
                  <a:pt x="490618" y="0"/>
                </a:lnTo>
                <a:lnTo>
                  <a:pt x="490618" y="71578"/>
                </a:lnTo>
                <a:lnTo>
                  <a:pt x="457078" y="71578"/>
                </a:lnTo>
                <a:lnTo>
                  <a:pt x="457078" y="92438"/>
                </a:lnTo>
                <a:lnTo>
                  <a:pt x="490618" y="92438"/>
                </a:lnTo>
                <a:lnTo>
                  <a:pt x="490618" y="186512"/>
                </a:lnTo>
                <a:lnTo>
                  <a:pt x="516795" y="186512"/>
                </a:lnTo>
                <a:lnTo>
                  <a:pt x="516795" y="0"/>
                </a:lnTo>
                <a:close/>
              </a:path>
              <a:path w="1304290" h="186690">
                <a:moveTo>
                  <a:pt x="429265" y="51127"/>
                </a:moveTo>
                <a:lnTo>
                  <a:pt x="403292" y="51127"/>
                </a:lnTo>
                <a:lnTo>
                  <a:pt x="403292" y="58285"/>
                </a:lnTo>
                <a:lnTo>
                  <a:pt x="400496" y="79586"/>
                </a:lnTo>
                <a:lnTo>
                  <a:pt x="392198" y="100235"/>
                </a:lnTo>
                <a:lnTo>
                  <a:pt x="378300" y="118161"/>
                </a:lnTo>
                <a:lnTo>
                  <a:pt x="358709" y="131295"/>
                </a:lnTo>
                <a:lnTo>
                  <a:pt x="372411" y="151337"/>
                </a:lnTo>
                <a:lnTo>
                  <a:pt x="387133" y="142709"/>
                </a:lnTo>
                <a:lnTo>
                  <a:pt x="399381" y="131013"/>
                </a:lnTo>
                <a:lnTo>
                  <a:pt x="409137" y="116826"/>
                </a:lnTo>
                <a:lnTo>
                  <a:pt x="416381" y="100720"/>
                </a:lnTo>
                <a:lnTo>
                  <a:pt x="442265" y="100720"/>
                </a:lnTo>
                <a:lnTo>
                  <a:pt x="440436" y="98496"/>
                </a:lnTo>
                <a:lnTo>
                  <a:pt x="432013" y="78736"/>
                </a:lnTo>
                <a:lnTo>
                  <a:pt x="429265" y="58285"/>
                </a:lnTo>
                <a:lnTo>
                  <a:pt x="429265" y="51127"/>
                </a:lnTo>
                <a:close/>
              </a:path>
              <a:path w="1304290" h="186690">
                <a:moveTo>
                  <a:pt x="442265" y="100720"/>
                </a:moveTo>
                <a:lnTo>
                  <a:pt x="416381" y="100720"/>
                </a:lnTo>
                <a:lnTo>
                  <a:pt x="423758" y="115875"/>
                </a:lnTo>
                <a:lnTo>
                  <a:pt x="433598" y="129237"/>
                </a:lnTo>
                <a:lnTo>
                  <a:pt x="445873" y="140279"/>
                </a:lnTo>
                <a:lnTo>
                  <a:pt x="460555" y="148473"/>
                </a:lnTo>
                <a:lnTo>
                  <a:pt x="474461" y="128431"/>
                </a:lnTo>
                <a:lnTo>
                  <a:pt x="454573" y="115688"/>
                </a:lnTo>
                <a:lnTo>
                  <a:pt x="442265" y="100720"/>
                </a:lnTo>
                <a:close/>
              </a:path>
              <a:path w="1304290" h="186690">
                <a:moveTo>
                  <a:pt x="467099" y="30267"/>
                </a:moveTo>
                <a:lnTo>
                  <a:pt x="364640" y="30267"/>
                </a:lnTo>
                <a:lnTo>
                  <a:pt x="364640" y="51127"/>
                </a:lnTo>
                <a:lnTo>
                  <a:pt x="467099" y="51127"/>
                </a:lnTo>
                <a:lnTo>
                  <a:pt x="467099" y="30267"/>
                </a:lnTo>
                <a:close/>
              </a:path>
              <a:path w="1304290" h="186690">
                <a:moveTo>
                  <a:pt x="429469" y="4090"/>
                </a:moveTo>
                <a:lnTo>
                  <a:pt x="403292" y="4090"/>
                </a:lnTo>
                <a:lnTo>
                  <a:pt x="403292" y="30267"/>
                </a:lnTo>
                <a:lnTo>
                  <a:pt x="429469" y="30267"/>
                </a:lnTo>
                <a:lnTo>
                  <a:pt x="429469" y="4090"/>
                </a:lnTo>
                <a:close/>
              </a:path>
              <a:path w="1304290" h="186690">
                <a:moveTo>
                  <a:pt x="736438" y="0"/>
                </a:moveTo>
                <a:lnTo>
                  <a:pt x="710261" y="0"/>
                </a:lnTo>
                <a:lnTo>
                  <a:pt x="710261" y="104504"/>
                </a:lnTo>
                <a:lnTo>
                  <a:pt x="736438" y="104504"/>
                </a:lnTo>
                <a:lnTo>
                  <a:pt x="736438" y="63397"/>
                </a:lnTo>
                <a:lnTo>
                  <a:pt x="761593" y="63397"/>
                </a:lnTo>
                <a:lnTo>
                  <a:pt x="761593" y="41924"/>
                </a:lnTo>
                <a:lnTo>
                  <a:pt x="736438" y="41924"/>
                </a:lnTo>
                <a:lnTo>
                  <a:pt x="736438" y="0"/>
                </a:lnTo>
                <a:close/>
              </a:path>
              <a:path w="1304290" h="186690">
                <a:moveTo>
                  <a:pt x="678971" y="11657"/>
                </a:moveTo>
                <a:lnTo>
                  <a:pt x="595940" y="11657"/>
                </a:lnTo>
                <a:lnTo>
                  <a:pt x="595940" y="97551"/>
                </a:lnTo>
                <a:lnTo>
                  <a:pt x="611687" y="97551"/>
                </a:lnTo>
                <a:lnTo>
                  <a:pt x="639232" y="97354"/>
                </a:lnTo>
                <a:lnTo>
                  <a:pt x="661409" y="96515"/>
                </a:lnTo>
                <a:lnTo>
                  <a:pt x="680249" y="94660"/>
                </a:lnTo>
                <a:lnTo>
                  <a:pt x="697786" y="91415"/>
                </a:lnTo>
                <a:lnTo>
                  <a:pt x="695872" y="76691"/>
                </a:lnTo>
                <a:lnTo>
                  <a:pt x="622117" y="76691"/>
                </a:lnTo>
                <a:lnTo>
                  <a:pt x="622117" y="32312"/>
                </a:lnTo>
                <a:lnTo>
                  <a:pt x="678971" y="32312"/>
                </a:lnTo>
                <a:lnTo>
                  <a:pt x="678971" y="11657"/>
                </a:lnTo>
                <a:close/>
              </a:path>
              <a:path w="1304290" h="186690">
                <a:moveTo>
                  <a:pt x="695127" y="70964"/>
                </a:moveTo>
                <a:lnTo>
                  <a:pt x="679708" y="73599"/>
                </a:lnTo>
                <a:lnTo>
                  <a:pt x="663492" y="75323"/>
                </a:lnTo>
                <a:lnTo>
                  <a:pt x="644842" y="76299"/>
                </a:lnTo>
                <a:lnTo>
                  <a:pt x="622117" y="76691"/>
                </a:lnTo>
                <a:lnTo>
                  <a:pt x="695872" y="76691"/>
                </a:lnTo>
                <a:lnTo>
                  <a:pt x="695127" y="70964"/>
                </a:lnTo>
                <a:close/>
              </a:path>
              <a:path w="1304290" h="186690">
                <a:moveTo>
                  <a:pt x="736438" y="112275"/>
                </a:moveTo>
                <a:lnTo>
                  <a:pt x="614755" y="112275"/>
                </a:lnTo>
                <a:lnTo>
                  <a:pt x="614755" y="183854"/>
                </a:lnTo>
                <a:lnTo>
                  <a:pt x="736438" y="183854"/>
                </a:lnTo>
                <a:lnTo>
                  <a:pt x="736438" y="163403"/>
                </a:lnTo>
                <a:lnTo>
                  <a:pt x="640523" y="163403"/>
                </a:lnTo>
                <a:lnTo>
                  <a:pt x="640523" y="132931"/>
                </a:lnTo>
                <a:lnTo>
                  <a:pt x="736438" y="132931"/>
                </a:lnTo>
                <a:lnTo>
                  <a:pt x="736438" y="112275"/>
                </a:lnTo>
                <a:close/>
              </a:path>
              <a:path w="1304290" h="186690">
                <a:moveTo>
                  <a:pt x="736438" y="132931"/>
                </a:moveTo>
                <a:lnTo>
                  <a:pt x="710670" y="132931"/>
                </a:lnTo>
                <a:lnTo>
                  <a:pt x="710670" y="163403"/>
                </a:lnTo>
                <a:lnTo>
                  <a:pt x="736438" y="163403"/>
                </a:lnTo>
                <a:lnTo>
                  <a:pt x="736438" y="132931"/>
                </a:lnTo>
                <a:close/>
              </a:path>
              <a:path w="1304290" h="186690">
                <a:moveTo>
                  <a:pt x="917838" y="0"/>
                </a:moveTo>
                <a:lnTo>
                  <a:pt x="891252" y="0"/>
                </a:lnTo>
                <a:lnTo>
                  <a:pt x="891252" y="107776"/>
                </a:lnTo>
                <a:lnTo>
                  <a:pt x="917838" y="107776"/>
                </a:lnTo>
                <a:lnTo>
                  <a:pt x="917838" y="65443"/>
                </a:lnTo>
                <a:lnTo>
                  <a:pt x="942584" y="65443"/>
                </a:lnTo>
                <a:lnTo>
                  <a:pt x="942584" y="44174"/>
                </a:lnTo>
                <a:lnTo>
                  <a:pt x="917838" y="44174"/>
                </a:lnTo>
                <a:lnTo>
                  <a:pt x="917838" y="0"/>
                </a:lnTo>
                <a:close/>
              </a:path>
              <a:path w="1304290" h="186690">
                <a:moveTo>
                  <a:pt x="859962" y="12475"/>
                </a:moveTo>
                <a:lnTo>
                  <a:pt x="776317" y="12475"/>
                </a:lnTo>
                <a:lnTo>
                  <a:pt x="776317" y="97755"/>
                </a:lnTo>
                <a:lnTo>
                  <a:pt x="791860" y="97755"/>
                </a:lnTo>
                <a:lnTo>
                  <a:pt x="819936" y="97490"/>
                </a:lnTo>
                <a:lnTo>
                  <a:pt x="842451" y="96630"/>
                </a:lnTo>
                <a:lnTo>
                  <a:pt x="861400" y="94850"/>
                </a:lnTo>
                <a:lnTo>
                  <a:pt x="878777" y="91824"/>
                </a:lnTo>
                <a:lnTo>
                  <a:pt x="877145" y="76691"/>
                </a:lnTo>
                <a:lnTo>
                  <a:pt x="802290" y="76691"/>
                </a:lnTo>
                <a:lnTo>
                  <a:pt x="802290" y="33335"/>
                </a:lnTo>
                <a:lnTo>
                  <a:pt x="859962" y="33335"/>
                </a:lnTo>
                <a:lnTo>
                  <a:pt x="859962" y="12475"/>
                </a:lnTo>
                <a:close/>
              </a:path>
              <a:path w="1304290" h="186690">
                <a:moveTo>
                  <a:pt x="876527" y="70964"/>
                </a:moveTo>
                <a:lnTo>
                  <a:pt x="861031" y="73685"/>
                </a:lnTo>
                <a:lnTo>
                  <a:pt x="844585" y="75400"/>
                </a:lnTo>
                <a:lnTo>
                  <a:pt x="825552" y="76328"/>
                </a:lnTo>
                <a:lnTo>
                  <a:pt x="802290" y="76691"/>
                </a:lnTo>
                <a:lnTo>
                  <a:pt x="877145" y="76691"/>
                </a:lnTo>
                <a:lnTo>
                  <a:pt x="876527" y="70964"/>
                </a:lnTo>
                <a:close/>
              </a:path>
              <a:path w="1304290" h="186690">
                <a:moveTo>
                  <a:pt x="856485" y="111048"/>
                </a:moveTo>
                <a:lnTo>
                  <a:pt x="830065" y="113571"/>
                </a:lnTo>
                <a:lnTo>
                  <a:pt x="809934" y="120877"/>
                </a:lnTo>
                <a:lnTo>
                  <a:pt x="797126" y="132574"/>
                </a:lnTo>
                <a:lnTo>
                  <a:pt x="792678" y="148269"/>
                </a:lnTo>
                <a:lnTo>
                  <a:pt x="797126" y="164289"/>
                </a:lnTo>
                <a:lnTo>
                  <a:pt x="809934" y="176197"/>
                </a:lnTo>
                <a:lnTo>
                  <a:pt x="830065" y="183599"/>
                </a:lnTo>
                <a:lnTo>
                  <a:pt x="856485" y="186103"/>
                </a:lnTo>
                <a:lnTo>
                  <a:pt x="882415" y="183599"/>
                </a:lnTo>
                <a:lnTo>
                  <a:pt x="902180" y="176197"/>
                </a:lnTo>
                <a:lnTo>
                  <a:pt x="913567" y="165448"/>
                </a:lnTo>
                <a:lnTo>
                  <a:pt x="856485" y="165448"/>
                </a:lnTo>
                <a:lnTo>
                  <a:pt x="840217" y="164345"/>
                </a:lnTo>
                <a:lnTo>
                  <a:pt x="828263" y="161076"/>
                </a:lnTo>
                <a:lnTo>
                  <a:pt x="820910" y="155698"/>
                </a:lnTo>
                <a:lnTo>
                  <a:pt x="818446" y="148269"/>
                </a:lnTo>
                <a:lnTo>
                  <a:pt x="820910" y="141050"/>
                </a:lnTo>
                <a:lnTo>
                  <a:pt x="828263" y="135845"/>
                </a:lnTo>
                <a:lnTo>
                  <a:pt x="840217" y="132710"/>
                </a:lnTo>
                <a:lnTo>
                  <a:pt x="856485" y="131704"/>
                </a:lnTo>
                <a:lnTo>
                  <a:pt x="913855" y="131704"/>
                </a:lnTo>
                <a:lnTo>
                  <a:pt x="902180" y="120877"/>
                </a:lnTo>
                <a:lnTo>
                  <a:pt x="882415" y="113571"/>
                </a:lnTo>
                <a:lnTo>
                  <a:pt x="856485" y="111048"/>
                </a:lnTo>
                <a:close/>
              </a:path>
              <a:path w="1304290" h="186690">
                <a:moveTo>
                  <a:pt x="913855" y="131704"/>
                </a:moveTo>
                <a:lnTo>
                  <a:pt x="856485" y="131704"/>
                </a:lnTo>
                <a:lnTo>
                  <a:pt x="872284" y="132710"/>
                </a:lnTo>
                <a:lnTo>
                  <a:pt x="884017" y="135845"/>
                </a:lnTo>
                <a:lnTo>
                  <a:pt x="891341" y="141050"/>
                </a:lnTo>
                <a:lnTo>
                  <a:pt x="893910" y="148269"/>
                </a:lnTo>
                <a:lnTo>
                  <a:pt x="891341" y="155698"/>
                </a:lnTo>
                <a:lnTo>
                  <a:pt x="884017" y="161076"/>
                </a:lnTo>
                <a:lnTo>
                  <a:pt x="872284" y="164345"/>
                </a:lnTo>
                <a:lnTo>
                  <a:pt x="856485" y="165448"/>
                </a:lnTo>
                <a:lnTo>
                  <a:pt x="913567" y="165448"/>
                </a:lnTo>
                <a:lnTo>
                  <a:pt x="914794" y="164289"/>
                </a:lnTo>
                <a:lnTo>
                  <a:pt x="919270" y="148269"/>
                </a:lnTo>
                <a:lnTo>
                  <a:pt x="914794" y="132574"/>
                </a:lnTo>
                <a:lnTo>
                  <a:pt x="913855" y="131704"/>
                </a:lnTo>
                <a:close/>
              </a:path>
              <a:path w="1304290" h="186690">
                <a:moveTo>
                  <a:pt x="1107214" y="0"/>
                </a:moveTo>
                <a:lnTo>
                  <a:pt x="1080832" y="0"/>
                </a:lnTo>
                <a:lnTo>
                  <a:pt x="1080832" y="186103"/>
                </a:lnTo>
                <a:lnTo>
                  <a:pt x="1107214" y="186103"/>
                </a:lnTo>
                <a:lnTo>
                  <a:pt x="1107214" y="0"/>
                </a:lnTo>
                <a:close/>
              </a:path>
              <a:path w="1304290" h="186690">
                <a:moveTo>
                  <a:pt x="1051383" y="19428"/>
                </a:moveTo>
                <a:lnTo>
                  <a:pt x="961399" y="19428"/>
                </a:lnTo>
                <a:lnTo>
                  <a:pt x="961399" y="39879"/>
                </a:lnTo>
                <a:lnTo>
                  <a:pt x="1024796" y="39879"/>
                </a:lnTo>
                <a:lnTo>
                  <a:pt x="1018315" y="68718"/>
                </a:lnTo>
                <a:lnTo>
                  <a:pt x="1004537" y="93588"/>
                </a:lnTo>
                <a:lnTo>
                  <a:pt x="982535" y="114969"/>
                </a:lnTo>
                <a:lnTo>
                  <a:pt x="951378" y="133340"/>
                </a:lnTo>
                <a:lnTo>
                  <a:pt x="965080" y="154200"/>
                </a:lnTo>
                <a:lnTo>
                  <a:pt x="1006590" y="127835"/>
                </a:lnTo>
                <a:lnTo>
                  <a:pt x="1033117" y="96208"/>
                </a:lnTo>
                <a:lnTo>
                  <a:pt x="1047201" y="59884"/>
                </a:lnTo>
                <a:lnTo>
                  <a:pt x="1051383" y="19428"/>
                </a:lnTo>
                <a:close/>
              </a:path>
              <a:path w="1304290" h="186690">
                <a:moveTo>
                  <a:pt x="1189836" y="56444"/>
                </a:moveTo>
                <a:lnTo>
                  <a:pt x="1163863" y="56444"/>
                </a:lnTo>
                <a:lnTo>
                  <a:pt x="1163863" y="92949"/>
                </a:lnTo>
                <a:lnTo>
                  <a:pt x="1154710" y="93126"/>
                </a:lnTo>
                <a:lnTo>
                  <a:pt x="1129301" y="93256"/>
                </a:lnTo>
                <a:lnTo>
                  <a:pt x="1131550" y="114116"/>
                </a:lnTo>
                <a:lnTo>
                  <a:pt x="1157702" y="113833"/>
                </a:lnTo>
                <a:lnTo>
                  <a:pt x="1186538" y="112774"/>
                </a:lnTo>
                <a:lnTo>
                  <a:pt x="1216562" y="110391"/>
                </a:lnTo>
                <a:lnTo>
                  <a:pt x="1246280" y="106140"/>
                </a:lnTo>
                <a:lnTo>
                  <a:pt x="1245214" y="92131"/>
                </a:lnTo>
                <a:lnTo>
                  <a:pt x="1189836" y="92131"/>
                </a:lnTo>
                <a:lnTo>
                  <a:pt x="1189836" y="56444"/>
                </a:lnTo>
                <a:close/>
              </a:path>
              <a:path w="1304290" h="186690">
                <a:moveTo>
                  <a:pt x="1244849" y="87325"/>
                </a:moveTo>
                <a:lnTo>
                  <a:pt x="1231493" y="89039"/>
                </a:lnTo>
                <a:lnTo>
                  <a:pt x="1217764" y="90380"/>
                </a:lnTo>
                <a:lnTo>
                  <a:pt x="1203824" y="91394"/>
                </a:lnTo>
                <a:lnTo>
                  <a:pt x="1189836" y="92131"/>
                </a:lnTo>
                <a:lnTo>
                  <a:pt x="1245214" y="92131"/>
                </a:lnTo>
                <a:lnTo>
                  <a:pt x="1244849" y="87325"/>
                </a:lnTo>
                <a:close/>
              </a:path>
              <a:path w="1304290" h="186690">
                <a:moveTo>
                  <a:pt x="1236055" y="13497"/>
                </a:moveTo>
                <a:lnTo>
                  <a:pt x="1140344" y="13497"/>
                </a:lnTo>
                <a:lnTo>
                  <a:pt x="1140344" y="34766"/>
                </a:lnTo>
                <a:lnTo>
                  <a:pt x="1210593" y="34766"/>
                </a:lnTo>
                <a:lnTo>
                  <a:pt x="1210295" y="43613"/>
                </a:lnTo>
                <a:lnTo>
                  <a:pt x="1209584" y="53543"/>
                </a:lnTo>
                <a:lnTo>
                  <a:pt x="1208278" y="64719"/>
                </a:lnTo>
                <a:lnTo>
                  <a:pt x="1206196" y="77304"/>
                </a:lnTo>
                <a:lnTo>
                  <a:pt x="1231760" y="79758"/>
                </a:lnTo>
                <a:lnTo>
                  <a:pt x="1234243" y="63289"/>
                </a:lnTo>
                <a:lnTo>
                  <a:pt x="1235518" y="48622"/>
                </a:lnTo>
                <a:lnTo>
                  <a:pt x="1235988" y="35872"/>
                </a:lnTo>
                <a:lnTo>
                  <a:pt x="1236055" y="13497"/>
                </a:lnTo>
                <a:close/>
              </a:path>
              <a:path w="1304290" h="186690">
                <a:moveTo>
                  <a:pt x="1182882" y="126795"/>
                </a:moveTo>
                <a:lnTo>
                  <a:pt x="1156705" y="126795"/>
                </a:lnTo>
                <a:lnTo>
                  <a:pt x="1156705" y="182831"/>
                </a:lnTo>
                <a:lnTo>
                  <a:pt x="1287387" y="182831"/>
                </a:lnTo>
                <a:lnTo>
                  <a:pt x="1287387" y="161971"/>
                </a:lnTo>
                <a:lnTo>
                  <a:pt x="1182882" y="161971"/>
                </a:lnTo>
                <a:lnTo>
                  <a:pt x="1182882" y="126795"/>
                </a:lnTo>
                <a:close/>
              </a:path>
              <a:path w="1304290" h="186690">
                <a:moveTo>
                  <a:pt x="1281660" y="0"/>
                </a:moveTo>
                <a:lnTo>
                  <a:pt x="1254870" y="0"/>
                </a:lnTo>
                <a:lnTo>
                  <a:pt x="1254870" y="139270"/>
                </a:lnTo>
                <a:lnTo>
                  <a:pt x="1281660" y="139270"/>
                </a:lnTo>
                <a:lnTo>
                  <a:pt x="1281660" y="78531"/>
                </a:lnTo>
                <a:lnTo>
                  <a:pt x="1304156" y="78531"/>
                </a:lnTo>
                <a:lnTo>
                  <a:pt x="1304156" y="56649"/>
                </a:lnTo>
                <a:lnTo>
                  <a:pt x="1281660" y="56649"/>
                </a:lnTo>
                <a:lnTo>
                  <a:pt x="1281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5">
            <a:extLst>
              <a:ext uri="{FF2B5EF4-FFF2-40B4-BE49-F238E27FC236}">
                <a16:creationId xmlns:a16="http://schemas.microsoft.com/office/drawing/2014/main" id="{0E09998F-EC7F-863D-A22F-7510F02A388D}"/>
              </a:ext>
            </a:extLst>
          </p:cNvPr>
          <p:cNvSpPr/>
          <p:nvPr/>
        </p:nvSpPr>
        <p:spPr>
          <a:xfrm>
            <a:off x="3644156" y="4980891"/>
            <a:ext cx="2005100" cy="12666"/>
          </a:xfrm>
          <a:custGeom>
            <a:avLst/>
            <a:gdLst/>
            <a:ahLst/>
            <a:cxnLst/>
            <a:rect l="l" t="t" r="r" b="b"/>
            <a:pathLst>
              <a:path w="3152140" h="20954">
                <a:moveTo>
                  <a:pt x="3151736" y="0"/>
                </a:moveTo>
                <a:lnTo>
                  <a:pt x="0" y="0"/>
                </a:lnTo>
                <a:lnTo>
                  <a:pt x="0" y="20941"/>
                </a:lnTo>
                <a:lnTo>
                  <a:pt x="3151736" y="20941"/>
                </a:lnTo>
                <a:lnTo>
                  <a:pt x="3151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26">
            <a:extLst>
              <a:ext uri="{FF2B5EF4-FFF2-40B4-BE49-F238E27FC236}">
                <a16:creationId xmlns:a16="http://schemas.microsoft.com/office/drawing/2014/main" id="{46D86972-F2B8-1E8D-86C9-5718381258A9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650440" y="5069204"/>
            <a:ext cx="1155772" cy="88522"/>
          </a:xfrm>
          <a:prstGeom prst="rect">
            <a:avLst/>
          </a:prstGeom>
        </p:spPr>
      </p:pic>
      <p:pic>
        <p:nvPicPr>
          <p:cNvPr id="16" name="object 27">
            <a:extLst>
              <a:ext uri="{FF2B5EF4-FFF2-40B4-BE49-F238E27FC236}">
                <a16:creationId xmlns:a16="http://schemas.microsoft.com/office/drawing/2014/main" id="{CB6B416E-0F43-C8D6-DC32-A5DFA38FF5F1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47799" y="5240092"/>
            <a:ext cx="850073" cy="87570"/>
          </a:xfrm>
          <a:prstGeom prst="rect">
            <a:avLst/>
          </a:prstGeom>
        </p:spPr>
      </p:pic>
      <p:pic>
        <p:nvPicPr>
          <p:cNvPr id="17" name="object 28">
            <a:extLst>
              <a:ext uri="{FF2B5EF4-FFF2-40B4-BE49-F238E27FC236}">
                <a16:creationId xmlns:a16="http://schemas.microsoft.com/office/drawing/2014/main" id="{308670A8-8261-2D76-6E4E-C83F54A04058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647070" y="5411066"/>
            <a:ext cx="850801" cy="87483"/>
          </a:xfrm>
          <a:prstGeom prst="rect">
            <a:avLst/>
          </a:prstGeom>
        </p:spPr>
      </p:pic>
      <p:pic>
        <p:nvPicPr>
          <p:cNvPr id="18" name="object 29">
            <a:extLst>
              <a:ext uri="{FF2B5EF4-FFF2-40B4-BE49-F238E27FC236}">
                <a16:creationId xmlns:a16="http://schemas.microsoft.com/office/drawing/2014/main" id="{AE23E312-74D3-6261-BF59-E8662BFE4CB4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36074" y="5696090"/>
            <a:ext cx="6221008" cy="474689"/>
          </a:xfrm>
          <a:prstGeom prst="rect">
            <a:avLst/>
          </a:prstGeom>
        </p:spPr>
      </p:pic>
      <p:pic>
        <p:nvPicPr>
          <p:cNvPr id="19" name="object 30">
            <a:extLst>
              <a:ext uri="{FF2B5EF4-FFF2-40B4-BE49-F238E27FC236}">
                <a16:creationId xmlns:a16="http://schemas.microsoft.com/office/drawing/2014/main" id="{2DA40350-5B48-0C75-4C05-F1FD5777BAC0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646102" y="6299186"/>
            <a:ext cx="2000810" cy="69009"/>
          </a:xfrm>
          <a:prstGeom prst="rect">
            <a:avLst/>
          </a:prstGeom>
        </p:spPr>
      </p:pic>
      <p:pic>
        <p:nvPicPr>
          <p:cNvPr id="20" name="object 31">
            <a:extLst>
              <a:ext uri="{FF2B5EF4-FFF2-40B4-BE49-F238E27FC236}">
                <a16:creationId xmlns:a16="http://schemas.microsoft.com/office/drawing/2014/main" id="{6888AD15-CBDB-F81D-91E9-60EB0982B41F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67443" y="6457415"/>
            <a:ext cx="1356221" cy="69757"/>
          </a:xfrm>
          <a:prstGeom prst="rect">
            <a:avLst/>
          </a:prstGeom>
        </p:spPr>
      </p:pic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2C279DFB-6B9C-B5C3-C3A7-5629E7C77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4266" y="1365778"/>
            <a:ext cx="3217734" cy="3446765"/>
          </a:xfrm>
        </p:spPr>
        <p:txBody>
          <a:bodyPr/>
          <a:lstStyle/>
          <a:p>
            <a:r>
              <a:rPr lang="ko-KR" altLang="en-US" sz="1400" b="1" dirty="0">
                <a:solidFill>
                  <a:srgbClr val="0033CC"/>
                </a:solidFill>
              </a:rPr>
              <a:t>화면 작성 번호 </a:t>
            </a:r>
            <a:r>
              <a:rPr lang="en-US" altLang="ko-KR" sz="1400" b="1" dirty="0">
                <a:solidFill>
                  <a:srgbClr val="0033CC"/>
                </a:solidFill>
              </a:rPr>
              <a:t>1</a:t>
            </a:r>
          </a:p>
          <a:p>
            <a:r>
              <a:rPr lang="en-US" altLang="ko-KR" dirty="0"/>
              <a:t>0-1, 0-2, 0-3 </a:t>
            </a:r>
            <a:r>
              <a:rPr lang="ko-KR" altLang="en-US" dirty="0"/>
              <a:t>설명문 포함 페이지 이동 버튼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34" name="타원 41">
            <a:extLst>
              <a:ext uri="{FF2B5EF4-FFF2-40B4-BE49-F238E27FC236}">
                <a16:creationId xmlns:a16="http://schemas.microsoft.com/office/drawing/2014/main" id="{00482651-669A-4CFD-F54E-54EE844133E0}"/>
              </a:ext>
            </a:extLst>
          </p:cNvPr>
          <p:cNvSpPr/>
          <p:nvPr/>
        </p:nvSpPr>
        <p:spPr>
          <a:xfrm>
            <a:off x="1345604" y="3031039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0-1</a:t>
            </a:r>
            <a:endParaRPr lang="ko-KR" altLang="en-US" sz="900" dirty="0"/>
          </a:p>
        </p:txBody>
      </p:sp>
      <p:sp>
        <p:nvSpPr>
          <p:cNvPr id="35" name="타원 41">
            <a:extLst>
              <a:ext uri="{FF2B5EF4-FFF2-40B4-BE49-F238E27FC236}">
                <a16:creationId xmlns:a16="http://schemas.microsoft.com/office/drawing/2014/main" id="{68232481-76C7-327D-CCA4-7951B9D2A59A}"/>
              </a:ext>
            </a:extLst>
          </p:cNvPr>
          <p:cNvSpPr/>
          <p:nvPr/>
        </p:nvSpPr>
        <p:spPr>
          <a:xfrm>
            <a:off x="2835170" y="3031039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0-2</a:t>
            </a:r>
            <a:endParaRPr lang="ko-KR" altLang="en-US" sz="900" dirty="0"/>
          </a:p>
        </p:txBody>
      </p:sp>
      <p:sp>
        <p:nvSpPr>
          <p:cNvPr id="36" name="타원 41">
            <a:extLst>
              <a:ext uri="{FF2B5EF4-FFF2-40B4-BE49-F238E27FC236}">
                <a16:creationId xmlns:a16="http://schemas.microsoft.com/office/drawing/2014/main" id="{449831EF-8703-84A5-0AE0-A7478B06B62D}"/>
              </a:ext>
            </a:extLst>
          </p:cNvPr>
          <p:cNvSpPr/>
          <p:nvPr/>
        </p:nvSpPr>
        <p:spPr>
          <a:xfrm>
            <a:off x="4237116" y="3031039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0-3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226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38AC01E-59D1-FD74-0648-769E19AB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업종별 에너지 현황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D46CE5D0-6747-8D01-1CD8-4E1489AF1AE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2541" y="654423"/>
            <a:ext cx="4231341" cy="5880847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B7EDBD81-64E4-4105-57AA-2CB50A89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4266" y="1365778"/>
            <a:ext cx="3217734" cy="3446765"/>
          </a:xfrm>
        </p:spPr>
        <p:txBody>
          <a:bodyPr/>
          <a:lstStyle/>
          <a:p>
            <a:r>
              <a:rPr lang="ko-KR" altLang="en-US" sz="1400" b="1" dirty="0">
                <a:solidFill>
                  <a:srgbClr val="0033CC"/>
                </a:solidFill>
              </a:rPr>
              <a:t>화면 작성 번호 </a:t>
            </a:r>
            <a:r>
              <a:rPr lang="en-US" altLang="ko-KR" sz="1400" b="1" dirty="0">
                <a:solidFill>
                  <a:srgbClr val="0033CC"/>
                </a:solidFill>
              </a:rPr>
              <a:t>2</a:t>
            </a:r>
          </a:p>
          <a:p>
            <a:r>
              <a:rPr lang="en-US" altLang="ko-KR" dirty="0"/>
              <a:t>1-1 </a:t>
            </a:r>
            <a:r>
              <a:rPr lang="ko-KR" altLang="en-US" dirty="0"/>
              <a:t>연도별 에너지 소비량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- 2-(1)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업종별연차별에너지사용량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업종별기업수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-&gt; 2-(1-1)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업종별에너지소비량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1-2 </a:t>
            </a:r>
            <a:r>
              <a:rPr lang="ko-KR" altLang="en-US" dirty="0"/>
              <a:t>전국 시도별 </a:t>
            </a:r>
            <a:r>
              <a:rPr lang="ko-KR" altLang="en-US" dirty="0" err="1"/>
              <a:t>기업수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- 2-(1)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업종별연차별에너지사용량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업종별기업수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-&gt; 2-(1-2)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업종별기업수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1-3 </a:t>
            </a:r>
            <a:r>
              <a:rPr lang="ko-KR" altLang="en-US" dirty="0"/>
              <a:t>업종별 상세 내용 페이지 이동 버튼</a:t>
            </a:r>
          </a:p>
        </p:txBody>
      </p:sp>
      <p:sp>
        <p:nvSpPr>
          <p:cNvPr id="6" name="타원 41">
            <a:extLst>
              <a:ext uri="{FF2B5EF4-FFF2-40B4-BE49-F238E27FC236}">
                <a16:creationId xmlns:a16="http://schemas.microsoft.com/office/drawing/2014/main" id="{CB4EFB71-C0C6-D6FD-F3E3-946C9BB0679E}"/>
              </a:ext>
            </a:extLst>
          </p:cNvPr>
          <p:cNvSpPr/>
          <p:nvPr/>
        </p:nvSpPr>
        <p:spPr>
          <a:xfrm>
            <a:off x="2402541" y="1820803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1-1</a:t>
            </a:r>
            <a:endParaRPr lang="ko-KR" altLang="en-US" sz="900" dirty="0"/>
          </a:p>
        </p:txBody>
      </p:sp>
      <p:sp>
        <p:nvSpPr>
          <p:cNvPr id="7" name="타원 41">
            <a:extLst>
              <a:ext uri="{FF2B5EF4-FFF2-40B4-BE49-F238E27FC236}">
                <a16:creationId xmlns:a16="http://schemas.microsoft.com/office/drawing/2014/main" id="{0C9EE0DF-6A05-FAC2-F6C8-2D101512448D}"/>
              </a:ext>
            </a:extLst>
          </p:cNvPr>
          <p:cNvSpPr/>
          <p:nvPr/>
        </p:nvSpPr>
        <p:spPr>
          <a:xfrm>
            <a:off x="2151529" y="3730285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1-2</a:t>
            </a:r>
            <a:endParaRPr lang="ko-KR" altLang="en-US" sz="900" dirty="0"/>
          </a:p>
        </p:txBody>
      </p:sp>
      <p:sp>
        <p:nvSpPr>
          <p:cNvPr id="8" name="타원 41">
            <a:extLst>
              <a:ext uri="{FF2B5EF4-FFF2-40B4-BE49-F238E27FC236}">
                <a16:creationId xmlns:a16="http://schemas.microsoft.com/office/drawing/2014/main" id="{69B0F41E-7AB8-4612-E807-E26798C0C2AC}"/>
              </a:ext>
            </a:extLst>
          </p:cNvPr>
          <p:cNvSpPr/>
          <p:nvPr/>
        </p:nvSpPr>
        <p:spPr>
          <a:xfrm>
            <a:off x="4906143" y="1906968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1-3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2535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38AC01E-59D1-FD74-0648-769E19AB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식품업종 에너지현황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325C42DE-A742-B144-7C85-CB0431D13E6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3370" y="717175"/>
            <a:ext cx="5910622" cy="5702557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A8EDD9E-4882-A3C7-6A6E-5BD559FDA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23953"/>
              </p:ext>
            </p:extLst>
          </p:nvPr>
        </p:nvGraphicFramePr>
        <p:xfrm>
          <a:off x="5640992" y="4122794"/>
          <a:ext cx="1692137" cy="1230694"/>
        </p:xfrm>
        <a:graphic>
          <a:graphicData uri="http://schemas.openxmlformats.org/drawingml/2006/table">
            <a:tbl>
              <a:tblPr/>
              <a:tblGrid>
                <a:gridCol w="737941">
                  <a:extLst>
                    <a:ext uri="{9D8B030D-6E8A-4147-A177-3AD203B41FA5}">
                      <a16:colId xmlns:a16="http://schemas.microsoft.com/office/drawing/2014/main" val="4130773263"/>
                    </a:ext>
                  </a:extLst>
                </a:gridCol>
                <a:gridCol w="954196">
                  <a:extLst>
                    <a:ext uri="{9D8B030D-6E8A-4147-A177-3AD203B41FA5}">
                      <a16:colId xmlns:a16="http://schemas.microsoft.com/office/drawing/2014/main" val="1681215646"/>
                    </a:ext>
                  </a:extLst>
                </a:gridCol>
              </a:tblGrid>
              <a:tr h="227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공장 규모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기업수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435568"/>
                  </a:ext>
                </a:extLst>
              </a:tr>
              <a:tr h="22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소기업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098800"/>
                  </a:ext>
                </a:extLst>
              </a:tr>
              <a:tr h="22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중기업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97756"/>
                  </a:ext>
                </a:extLst>
              </a:tr>
              <a:tr h="22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중견기업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86328"/>
                  </a:ext>
                </a:extLst>
              </a:tr>
              <a:tr h="22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대기업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830328"/>
                  </a:ext>
                </a:extLst>
              </a:tr>
            </a:tbl>
          </a:graphicData>
        </a:graphic>
      </p:graphicFrame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0D5072FE-0BD2-64FB-B492-8B51DCD76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4138" y="1365250"/>
            <a:ext cx="3217862" cy="3448050"/>
          </a:xfrm>
        </p:spPr>
        <p:txBody>
          <a:bodyPr>
            <a:normAutofit fontScale="92500"/>
          </a:bodyPr>
          <a:lstStyle/>
          <a:p>
            <a:r>
              <a:rPr lang="ko-KR" altLang="en-US" sz="1400" b="1" dirty="0">
                <a:solidFill>
                  <a:srgbClr val="0033CC"/>
                </a:solidFill>
              </a:rPr>
              <a:t>화면 작성 번호 </a:t>
            </a:r>
            <a:r>
              <a:rPr lang="en-US" altLang="ko-KR" sz="1400" b="1" dirty="0">
                <a:solidFill>
                  <a:srgbClr val="0033CC"/>
                </a:solidFill>
              </a:rPr>
              <a:t>3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구간별 에너지 소비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- 2-(2)(3)(4)(5)-2)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업종별에너지사용량 규모별 에너지소비량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기업수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2. </a:t>
            </a:r>
            <a:r>
              <a:rPr lang="ko-KR" altLang="en-US" dirty="0" err="1"/>
              <a:t>설비별</a:t>
            </a:r>
            <a:r>
              <a:rPr lang="en-US" altLang="ko-KR" dirty="0"/>
              <a:t>-</a:t>
            </a:r>
            <a:r>
              <a:rPr lang="ko-KR" altLang="en-US" dirty="0"/>
              <a:t>에너지원별 에너지 소비 구성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- 2-(2)(3)(4)(5)-3)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설비별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에너지원별 에너지소비량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3. </a:t>
            </a:r>
            <a:r>
              <a:rPr lang="ko-KR" altLang="en-US" dirty="0"/>
              <a:t>지역별 에너지 사용량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- 2-(2)(3)(4)-1)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 지역별 에너지 사용량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에너지다소비사업장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기준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지역별</a:t>
            </a:r>
            <a:r>
              <a:rPr lang="en-US" altLang="ko-KR" dirty="0"/>
              <a:t>-</a:t>
            </a:r>
            <a:r>
              <a:rPr lang="ko-KR" altLang="en-US" dirty="0"/>
              <a:t>규모별 기업 수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- 2-(2)(3)(4)(5)-4)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 지역별 종업원수별 규모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5. </a:t>
            </a:r>
            <a:r>
              <a:rPr lang="ko-KR" altLang="en-US" dirty="0" err="1"/>
              <a:t>설비별</a:t>
            </a:r>
            <a:r>
              <a:rPr lang="en-US" altLang="ko-KR" dirty="0"/>
              <a:t>-</a:t>
            </a:r>
            <a:r>
              <a:rPr lang="ko-KR" altLang="en-US" dirty="0"/>
              <a:t>에너지원별 에너지 소비 구성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- 2-(2)(3)(4)(5)-4)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 지역별 종업원수별 규모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18" name="타원 41">
            <a:extLst>
              <a:ext uri="{FF2B5EF4-FFF2-40B4-BE49-F238E27FC236}">
                <a16:creationId xmlns:a16="http://schemas.microsoft.com/office/drawing/2014/main" id="{E567C9D7-A294-6898-AAEE-D7836D00D1DE}"/>
              </a:ext>
            </a:extLst>
          </p:cNvPr>
          <p:cNvSpPr/>
          <p:nvPr/>
        </p:nvSpPr>
        <p:spPr>
          <a:xfrm>
            <a:off x="1410151" y="1982168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9" name="타원 41">
            <a:extLst>
              <a:ext uri="{FF2B5EF4-FFF2-40B4-BE49-F238E27FC236}">
                <a16:creationId xmlns:a16="http://schemas.microsoft.com/office/drawing/2014/main" id="{E28CC529-2D7A-4A1E-0DB3-2969B641349E}"/>
              </a:ext>
            </a:extLst>
          </p:cNvPr>
          <p:cNvSpPr/>
          <p:nvPr/>
        </p:nvSpPr>
        <p:spPr>
          <a:xfrm>
            <a:off x="1410151" y="4229687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20" name="타원 41">
            <a:extLst>
              <a:ext uri="{FF2B5EF4-FFF2-40B4-BE49-F238E27FC236}">
                <a16:creationId xmlns:a16="http://schemas.microsoft.com/office/drawing/2014/main" id="{037058C6-D434-9F97-D35E-BEED3324CDF8}"/>
              </a:ext>
            </a:extLst>
          </p:cNvPr>
          <p:cNvSpPr/>
          <p:nvPr/>
        </p:nvSpPr>
        <p:spPr>
          <a:xfrm>
            <a:off x="3588575" y="1982168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1" name="타원 41">
            <a:extLst>
              <a:ext uri="{FF2B5EF4-FFF2-40B4-BE49-F238E27FC236}">
                <a16:creationId xmlns:a16="http://schemas.microsoft.com/office/drawing/2014/main" id="{F4A706B1-9E15-D523-5F56-FE9310FE3C62}"/>
              </a:ext>
            </a:extLst>
          </p:cNvPr>
          <p:cNvSpPr/>
          <p:nvPr/>
        </p:nvSpPr>
        <p:spPr>
          <a:xfrm>
            <a:off x="5603780" y="1982168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22" name="타원 41">
            <a:extLst>
              <a:ext uri="{FF2B5EF4-FFF2-40B4-BE49-F238E27FC236}">
                <a16:creationId xmlns:a16="http://schemas.microsoft.com/office/drawing/2014/main" id="{109CB118-D2BC-B078-D5BE-96B53853CF7E}"/>
              </a:ext>
            </a:extLst>
          </p:cNvPr>
          <p:cNvSpPr/>
          <p:nvPr/>
        </p:nvSpPr>
        <p:spPr>
          <a:xfrm>
            <a:off x="5603780" y="3827927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542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38AC01E-59D1-FD74-0648-769E19AB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제지업종 에너지현황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CD787709-5E3B-F053-1319-1600479ADA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3635" y="660117"/>
            <a:ext cx="6020350" cy="5860496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0CA29C8-B1FA-09D4-DB56-F303C1129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73521"/>
              </p:ext>
            </p:extLst>
          </p:nvPr>
        </p:nvGraphicFramePr>
        <p:xfrm>
          <a:off x="5812314" y="4122794"/>
          <a:ext cx="1692137" cy="1230694"/>
        </p:xfrm>
        <a:graphic>
          <a:graphicData uri="http://schemas.openxmlformats.org/drawingml/2006/table">
            <a:tbl>
              <a:tblPr/>
              <a:tblGrid>
                <a:gridCol w="737941">
                  <a:extLst>
                    <a:ext uri="{9D8B030D-6E8A-4147-A177-3AD203B41FA5}">
                      <a16:colId xmlns:a16="http://schemas.microsoft.com/office/drawing/2014/main" val="4130773263"/>
                    </a:ext>
                  </a:extLst>
                </a:gridCol>
                <a:gridCol w="954196">
                  <a:extLst>
                    <a:ext uri="{9D8B030D-6E8A-4147-A177-3AD203B41FA5}">
                      <a16:colId xmlns:a16="http://schemas.microsoft.com/office/drawing/2014/main" val="1681215646"/>
                    </a:ext>
                  </a:extLst>
                </a:gridCol>
              </a:tblGrid>
              <a:tr h="227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공장 규모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기업수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435568"/>
                  </a:ext>
                </a:extLst>
              </a:tr>
              <a:tr h="22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소기업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098800"/>
                  </a:ext>
                </a:extLst>
              </a:tr>
              <a:tr h="22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중기업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97756"/>
                  </a:ext>
                </a:extLst>
              </a:tr>
              <a:tr h="22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중견기업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86328"/>
                  </a:ext>
                </a:extLst>
              </a:tr>
              <a:tr h="22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대기업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830328"/>
                  </a:ext>
                </a:extLst>
              </a:tr>
            </a:tbl>
          </a:graphicData>
        </a:graphic>
      </p:graphicFrame>
      <p:sp>
        <p:nvSpPr>
          <p:cNvPr id="6" name="타원 41">
            <a:extLst>
              <a:ext uri="{FF2B5EF4-FFF2-40B4-BE49-F238E27FC236}">
                <a16:creationId xmlns:a16="http://schemas.microsoft.com/office/drawing/2014/main" id="{8919DF9D-A0E8-E9DE-510C-7EDFD0C4382B}"/>
              </a:ext>
            </a:extLst>
          </p:cNvPr>
          <p:cNvSpPr/>
          <p:nvPr/>
        </p:nvSpPr>
        <p:spPr>
          <a:xfrm>
            <a:off x="1696247" y="2008958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7" name="타원 41">
            <a:extLst>
              <a:ext uri="{FF2B5EF4-FFF2-40B4-BE49-F238E27FC236}">
                <a16:creationId xmlns:a16="http://schemas.microsoft.com/office/drawing/2014/main" id="{0D47DC53-4590-E400-A1CE-05BAE87F1452}"/>
              </a:ext>
            </a:extLst>
          </p:cNvPr>
          <p:cNvSpPr/>
          <p:nvPr/>
        </p:nvSpPr>
        <p:spPr>
          <a:xfrm>
            <a:off x="1696247" y="4258199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8" name="타원 41">
            <a:extLst>
              <a:ext uri="{FF2B5EF4-FFF2-40B4-BE49-F238E27FC236}">
                <a16:creationId xmlns:a16="http://schemas.microsoft.com/office/drawing/2014/main" id="{A9F9D664-0496-9451-0ED9-CA3F42D79B3F}"/>
              </a:ext>
            </a:extLst>
          </p:cNvPr>
          <p:cNvSpPr/>
          <p:nvPr/>
        </p:nvSpPr>
        <p:spPr>
          <a:xfrm>
            <a:off x="3770012" y="1982168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9" name="타원 41">
            <a:extLst>
              <a:ext uri="{FF2B5EF4-FFF2-40B4-BE49-F238E27FC236}">
                <a16:creationId xmlns:a16="http://schemas.microsoft.com/office/drawing/2014/main" id="{5970BCFB-117F-B072-5D2E-45EC18D6F7A6}"/>
              </a:ext>
            </a:extLst>
          </p:cNvPr>
          <p:cNvSpPr/>
          <p:nvPr/>
        </p:nvSpPr>
        <p:spPr>
          <a:xfrm>
            <a:off x="5736889" y="1982168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10" name="타원 41">
            <a:extLst>
              <a:ext uri="{FF2B5EF4-FFF2-40B4-BE49-F238E27FC236}">
                <a16:creationId xmlns:a16="http://schemas.microsoft.com/office/drawing/2014/main" id="{7834898A-1DFF-7980-C445-3DE59C9F6DAD}"/>
              </a:ext>
            </a:extLst>
          </p:cNvPr>
          <p:cNvSpPr/>
          <p:nvPr/>
        </p:nvSpPr>
        <p:spPr>
          <a:xfrm>
            <a:off x="5775102" y="3827927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5D46EF13-6CA4-D9A1-3927-051BC96BF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4138" y="1365250"/>
            <a:ext cx="3217862" cy="3448050"/>
          </a:xfrm>
        </p:spPr>
        <p:txBody>
          <a:bodyPr>
            <a:normAutofit fontScale="92500"/>
          </a:bodyPr>
          <a:lstStyle/>
          <a:p>
            <a:r>
              <a:rPr lang="ko-KR" altLang="en-US" sz="1400" b="1" dirty="0">
                <a:solidFill>
                  <a:srgbClr val="0033CC"/>
                </a:solidFill>
              </a:rPr>
              <a:t>화면 작성 번호 </a:t>
            </a:r>
            <a:r>
              <a:rPr lang="en-US" altLang="ko-KR" sz="1400" b="1" dirty="0">
                <a:solidFill>
                  <a:srgbClr val="0033CC"/>
                </a:solidFill>
              </a:rPr>
              <a:t>4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구간별 에너지 소비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- 2-(2)(3)(4)(5)-2)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업종별에너지사용량 규모별 에너지소비량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기업수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2. </a:t>
            </a:r>
            <a:r>
              <a:rPr lang="ko-KR" altLang="en-US" dirty="0" err="1"/>
              <a:t>설비별</a:t>
            </a:r>
            <a:r>
              <a:rPr lang="en-US" altLang="ko-KR" dirty="0"/>
              <a:t>-</a:t>
            </a:r>
            <a:r>
              <a:rPr lang="ko-KR" altLang="en-US" dirty="0"/>
              <a:t>에너지원별 에너지 소비 구성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- 2-(2)(3)(4)(5)-3)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설비별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에너지원별 에너지소비량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3. </a:t>
            </a:r>
            <a:r>
              <a:rPr lang="ko-KR" altLang="en-US" dirty="0"/>
              <a:t>지역별 에너지 사용량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- 2-(2)(3)(4)-1)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 지역별 에너지 사용량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에너지다소비사업장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기준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지역별</a:t>
            </a:r>
            <a:r>
              <a:rPr lang="en-US" altLang="ko-KR" dirty="0"/>
              <a:t>-</a:t>
            </a:r>
            <a:r>
              <a:rPr lang="ko-KR" altLang="en-US" dirty="0"/>
              <a:t>규모별 기업 수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- 2-(2)(3)(4)(5)-4)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 지역별 종업원수별 규모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5. </a:t>
            </a:r>
            <a:r>
              <a:rPr lang="ko-KR" altLang="en-US" dirty="0" err="1"/>
              <a:t>설비별</a:t>
            </a:r>
            <a:r>
              <a:rPr lang="en-US" altLang="ko-KR" dirty="0"/>
              <a:t>-</a:t>
            </a:r>
            <a:r>
              <a:rPr lang="ko-KR" altLang="en-US" dirty="0"/>
              <a:t>에너지원별 에너지 소비 구성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- 2-(2)(3)(4)(5)-4)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 지역별 종업원수별 규모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81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38AC01E-59D1-FD74-0648-769E19AB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1-3. </a:t>
            </a:r>
            <a:r>
              <a:rPr lang="ko-KR" altLang="en-US" dirty="0"/>
              <a:t>바이오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·</a:t>
            </a:r>
            <a:r>
              <a:rPr lang="ko-KR" altLang="en-US" dirty="0"/>
              <a:t>의약업종 에너지 현황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3C6EE88E-1D92-3D5A-F416-2135FEC6729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1986" y="553840"/>
            <a:ext cx="6258875" cy="6142796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071BF6F-4D7B-614D-4996-DD85368DF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813676"/>
              </p:ext>
            </p:extLst>
          </p:nvPr>
        </p:nvGraphicFramePr>
        <p:xfrm>
          <a:off x="5834358" y="4015218"/>
          <a:ext cx="1692137" cy="1230694"/>
        </p:xfrm>
        <a:graphic>
          <a:graphicData uri="http://schemas.openxmlformats.org/drawingml/2006/table">
            <a:tbl>
              <a:tblPr/>
              <a:tblGrid>
                <a:gridCol w="737941">
                  <a:extLst>
                    <a:ext uri="{9D8B030D-6E8A-4147-A177-3AD203B41FA5}">
                      <a16:colId xmlns:a16="http://schemas.microsoft.com/office/drawing/2014/main" val="4130773263"/>
                    </a:ext>
                  </a:extLst>
                </a:gridCol>
                <a:gridCol w="954196">
                  <a:extLst>
                    <a:ext uri="{9D8B030D-6E8A-4147-A177-3AD203B41FA5}">
                      <a16:colId xmlns:a16="http://schemas.microsoft.com/office/drawing/2014/main" val="1681215646"/>
                    </a:ext>
                  </a:extLst>
                </a:gridCol>
              </a:tblGrid>
              <a:tr h="227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공장 규모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기업수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435568"/>
                  </a:ext>
                </a:extLst>
              </a:tr>
              <a:tr h="22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소기업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098800"/>
                  </a:ext>
                </a:extLst>
              </a:tr>
              <a:tr h="22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중기업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97756"/>
                  </a:ext>
                </a:extLst>
              </a:tr>
              <a:tr h="22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중견기업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86328"/>
                  </a:ext>
                </a:extLst>
              </a:tr>
              <a:tr h="22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대기업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830328"/>
                  </a:ext>
                </a:extLst>
              </a:tr>
            </a:tbl>
          </a:graphicData>
        </a:graphic>
      </p:graphicFrame>
      <p:sp>
        <p:nvSpPr>
          <p:cNvPr id="6" name="타원 41">
            <a:extLst>
              <a:ext uri="{FF2B5EF4-FFF2-40B4-BE49-F238E27FC236}">
                <a16:creationId xmlns:a16="http://schemas.microsoft.com/office/drawing/2014/main" id="{079C3EC0-C109-917E-2F54-7B874438A93A}"/>
              </a:ext>
            </a:extLst>
          </p:cNvPr>
          <p:cNvSpPr/>
          <p:nvPr/>
        </p:nvSpPr>
        <p:spPr>
          <a:xfrm>
            <a:off x="1511986" y="2008958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7" name="타원 41">
            <a:extLst>
              <a:ext uri="{FF2B5EF4-FFF2-40B4-BE49-F238E27FC236}">
                <a16:creationId xmlns:a16="http://schemas.microsoft.com/office/drawing/2014/main" id="{CF416941-5B4F-A2D2-B6D4-31EC55782934}"/>
              </a:ext>
            </a:extLst>
          </p:cNvPr>
          <p:cNvSpPr/>
          <p:nvPr/>
        </p:nvSpPr>
        <p:spPr>
          <a:xfrm>
            <a:off x="1511986" y="4258199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8" name="타원 41">
            <a:extLst>
              <a:ext uri="{FF2B5EF4-FFF2-40B4-BE49-F238E27FC236}">
                <a16:creationId xmlns:a16="http://schemas.microsoft.com/office/drawing/2014/main" id="{6512BEE8-2455-25EE-C3DB-BEB43331CE8F}"/>
              </a:ext>
            </a:extLst>
          </p:cNvPr>
          <p:cNvSpPr/>
          <p:nvPr/>
        </p:nvSpPr>
        <p:spPr>
          <a:xfrm>
            <a:off x="3536930" y="1982168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9" name="타원 41">
            <a:extLst>
              <a:ext uri="{FF2B5EF4-FFF2-40B4-BE49-F238E27FC236}">
                <a16:creationId xmlns:a16="http://schemas.microsoft.com/office/drawing/2014/main" id="{31C241B3-4ACF-40A8-09BB-A892772AFE02}"/>
              </a:ext>
            </a:extLst>
          </p:cNvPr>
          <p:cNvSpPr/>
          <p:nvPr/>
        </p:nvSpPr>
        <p:spPr>
          <a:xfrm>
            <a:off x="5634789" y="1982168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10" name="타원 41">
            <a:extLst>
              <a:ext uri="{FF2B5EF4-FFF2-40B4-BE49-F238E27FC236}">
                <a16:creationId xmlns:a16="http://schemas.microsoft.com/office/drawing/2014/main" id="{D181E546-A2F0-07A1-7DD4-51648D44C6D0}"/>
              </a:ext>
            </a:extLst>
          </p:cNvPr>
          <p:cNvSpPr/>
          <p:nvPr/>
        </p:nvSpPr>
        <p:spPr>
          <a:xfrm>
            <a:off x="5673002" y="3827927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A4C584B2-8951-E344-9186-71906125B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4138" y="1365250"/>
            <a:ext cx="3217862" cy="3448050"/>
          </a:xfrm>
        </p:spPr>
        <p:txBody>
          <a:bodyPr>
            <a:normAutofit fontScale="92500"/>
          </a:bodyPr>
          <a:lstStyle/>
          <a:p>
            <a:r>
              <a:rPr lang="ko-KR" altLang="en-US" sz="1400" b="1" dirty="0">
                <a:solidFill>
                  <a:srgbClr val="0033CC"/>
                </a:solidFill>
              </a:rPr>
              <a:t>화면 작성 번호 </a:t>
            </a:r>
            <a:r>
              <a:rPr lang="en-US" altLang="ko-KR" sz="1400" b="1" dirty="0">
                <a:solidFill>
                  <a:srgbClr val="0033CC"/>
                </a:solidFill>
              </a:rPr>
              <a:t>5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구간별 에너지 소비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- 2-(2)(3)(4)(5)-2)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업종별에너지사용량 규모별 에너지소비량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기업수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2. </a:t>
            </a:r>
            <a:r>
              <a:rPr lang="ko-KR" altLang="en-US" dirty="0" err="1"/>
              <a:t>설비별</a:t>
            </a:r>
            <a:r>
              <a:rPr lang="en-US" altLang="ko-KR" dirty="0"/>
              <a:t>-</a:t>
            </a:r>
            <a:r>
              <a:rPr lang="ko-KR" altLang="en-US" dirty="0"/>
              <a:t>에너지원별 에너지 소비 구성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- 2-(2)(3)(4)(5)-3)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설비별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에너지원별 에너지소비량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3. </a:t>
            </a:r>
            <a:r>
              <a:rPr lang="ko-KR" altLang="en-US" dirty="0"/>
              <a:t>지역별 에너지 사용량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- 2-(2)(3)(4)-1)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 지역별 에너지 사용량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에너지다소비사업장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기준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지역별</a:t>
            </a:r>
            <a:r>
              <a:rPr lang="en-US" altLang="ko-KR" dirty="0"/>
              <a:t>-</a:t>
            </a:r>
            <a:r>
              <a:rPr lang="ko-KR" altLang="en-US" dirty="0"/>
              <a:t>규모별 기업 수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- 2-(2)(3)(4)(5)-4)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 지역별 종업원수별 규모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5. </a:t>
            </a:r>
            <a:r>
              <a:rPr lang="ko-KR" altLang="en-US" dirty="0" err="1"/>
              <a:t>설비별</a:t>
            </a:r>
            <a:r>
              <a:rPr lang="en-US" altLang="ko-KR" dirty="0"/>
              <a:t>-</a:t>
            </a:r>
            <a:r>
              <a:rPr lang="ko-KR" altLang="en-US" dirty="0"/>
              <a:t>에너지원별 에너지 소비 구성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- 2-(2)(3)(4)(5)-4)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 지역별 종업원수별 규모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88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38AC01E-59D1-FD74-0648-769E19AB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1-4. </a:t>
            </a:r>
            <a:r>
              <a:rPr lang="ko-KR" altLang="en-US" dirty="0"/>
              <a:t>용해업종 에너지현황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014562CE-D456-ECD9-995A-3823BA39073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7205" y="674908"/>
            <a:ext cx="6559846" cy="600430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5552B9E-4BFD-C4B0-DDB5-ED8682E17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57123"/>
              </p:ext>
            </p:extLst>
          </p:nvPr>
        </p:nvGraphicFramePr>
        <p:xfrm>
          <a:off x="5937453" y="4064869"/>
          <a:ext cx="1692137" cy="1230694"/>
        </p:xfrm>
        <a:graphic>
          <a:graphicData uri="http://schemas.openxmlformats.org/drawingml/2006/table">
            <a:tbl>
              <a:tblPr/>
              <a:tblGrid>
                <a:gridCol w="737941">
                  <a:extLst>
                    <a:ext uri="{9D8B030D-6E8A-4147-A177-3AD203B41FA5}">
                      <a16:colId xmlns:a16="http://schemas.microsoft.com/office/drawing/2014/main" val="4130773263"/>
                    </a:ext>
                  </a:extLst>
                </a:gridCol>
                <a:gridCol w="954196">
                  <a:extLst>
                    <a:ext uri="{9D8B030D-6E8A-4147-A177-3AD203B41FA5}">
                      <a16:colId xmlns:a16="http://schemas.microsoft.com/office/drawing/2014/main" val="1681215646"/>
                    </a:ext>
                  </a:extLst>
                </a:gridCol>
              </a:tblGrid>
              <a:tr h="227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공장 규모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기업수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435568"/>
                  </a:ext>
                </a:extLst>
              </a:tr>
              <a:tr h="22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소기업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098800"/>
                  </a:ext>
                </a:extLst>
              </a:tr>
              <a:tr h="22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중기업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97756"/>
                  </a:ext>
                </a:extLst>
              </a:tr>
              <a:tr h="22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중견기업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86328"/>
                  </a:ext>
                </a:extLst>
              </a:tr>
              <a:tr h="227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대기업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830328"/>
                  </a:ext>
                </a:extLst>
              </a:tr>
            </a:tbl>
          </a:graphicData>
        </a:graphic>
      </p:graphicFrame>
      <p:sp>
        <p:nvSpPr>
          <p:cNvPr id="6" name="타원 41">
            <a:extLst>
              <a:ext uri="{FF2B5EF4-FFF2-40B4-BE49-F238E27FC236}">
                <a16:creationId xmlns:a16="http://schemas.microsoft.com/office/drawing/2014/main" id="{0B5B2274-9846-3709-D158-46DB825AA953}"/>
              </a:ext>
            </a:extLst>
          </p:cNvPr>
          <p:cNvSpPr/>
          <p:nvPr/>
        </p:nvSpPr>
        <p:spPr>
          <a:xfrm>
            <a:off x="1396099" y="2062746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7" name="타원 41">
            <a:extLst>
              <a:ext uri="{FF2B5EF4-FFF2-40B4-BE49-F238E27FC236}">
                <a16:creationId xmlns:a16="http://schemas.microsoft.com/office/drawing/2014/main" id="{6E22DB03-DCC9-172A-0AC7-CFA9B717509C}"/>
              </a:ext>
            </a:extLst>
          </p:cNvPr>
          <p:cNvSpPr/>
          <p:nvPr/>
        </p:nvSpPr>
        <p:spPr>
          <a:xfrm>
            <a:off x="1396099" y="4311987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8" name="타원 41">
            <a:extLst>
              <a:ext uri="{FF2B5EF4-FFF2-40B4-BE49-F238E27FC236}">
                <a16:creationId xmlns:a16="http://schemas.microsoft.com/office/drawing/2014/main" id="{B7E6C86F-600A-8C50-7048-CA124D498308}"/>
              </a:ext>
            </a:extLst>
          </p:cNvPr>
          <p:cNvSpPr/>
          <p:nvPr/>
        </p:nvSpPr>
        <p:spPr>
          <a:xfrm>
            <a:off x="3515444" y="2062746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9" name="타원 41">
            <a:extLst>
              <a:ext uri="{FF2B5EF4-FFF2-40B4-BE49-F238E27FC236}">
                <a16:creationId xmlns:a16="http://schemas.microsoft.com/office/drawing/2014/main" id="{B3A9968E-BEEA-45B7-7126-729054757EA2}"/>
              </a:ext>
            </a:extLst>
          </p:cNvPr>
          <p:cNvSpPr/>
          <p:nvPr/>
        </p:nvSpPr>
        <p:spPr>
          <a:xfrm>
            <a:off x="5732039" y="2032027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10" name="타원 41">
            <a:extLst>
              <a:ext uri="{FF2B5EF4-FFF2-40B4-BE49-F238E27FC236}">
                <a16:creationId xmlns:a16="http://schemas.microsoft.com/office/drawing/2014/main" id="{93188369-D0C1-D5B0-E8F2-4F8D195DA51D}"/>
              </a:ext>
            </a:extLst>
          </p:cNvPr>
          <p:cNvSpPr/>
          <p:nvPr/>
        </p:nvSpPr>
        <p:spPr>
          <a:xfrm>
            <a:off x="5763682" y="3845857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7B098A39-B15D-AC02-F69B-D973D29F8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4138" y="1365250"/>
            <a:ext cx="3217862" cy="3448050"/>
          </a:xfrm>
        </p:spPr>
        <p:txBody>
          <a:bodyPr>
            <a:normAutofit fontScale="92500"/>
          </a:bodyPr>
          <a:lstStyle/>
          <a:p>
            <a:r>
              <a:rPr lang="ko-KR" altLang="en-US" sz="1400" b="1" dirty="0">
                <a:solidFill>
                  <a:srgbClr val="0033CC"/>
                </a:solidFill>
              </a:rPr>
              <a:t>화면 작성 번호 </a:t>
            </a:r>
            <a:r>
              <a:rPr lang="en-US" altLang="ko-KR" sz="1400" b="1" dirty="0">
                <a:solidFill>
                  <a:srgbClr val="0033CC"/>
                </a:solidFill>
              </a:rPr>
              <a:t>6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구간별 에너지 소비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- 2-(2)(3)(4)(5)-2)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업종별에너지사용량 규모별 에너지소비량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기업수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2. </a:t>
            </a:r>
            <a:r>
              <a:rPr lang="ko-KR" altLang="en-US" dirty="0" err="1"/>
              <a:t>설비별</a:t>
            </a:r>
            <a:r>
              <a:rPr lang="en-US" altLang="ko-KR" dirty="0"/>
              <a:t>-</a:t>
            </a:r>
            <a:r>
              <a:rPr lang="ko-KR" altLang="en-US" dirty="0"/>
              <a:t>에너지원별 에너지 소비 구성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- 2-(2)(3)(4)(5)-3)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설비별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에너지원별 에너지소비량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3. </a:t>
            </a:r>
            <a:r>
              <a:rPr lang="ko-KR" altLang="en-US" dirty="0"/>
              <a:t>지역별 에너지 사용량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- 2-(2)(3)(4)-1)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 지역별 에너지 사용량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에너지다소비사업장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기준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지역별</a:t>
            </a:r>
            <a:r>
              <a:rPr lang="en-US" altLang="ko-KR" dirty="0"/>
              <a:t>-</a:t>
            </a:r>
            <a:r>
              <a:rPr lang="ko-KR" altLang="en-US" dirty="0"/>
              <a:t>규모별 기업 수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- 2-(2)(3)(4)(5)-4)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 지역별 종업원수별 규모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5. </a:t>
            </a:r>
            <a:r>
              <a:rPr lang="ko-KR" altLang="en-US" dirty="0" err="1"/>
              <a:t>설비별</a:t>
            </a:r>
            <a:r>
              <a:rPr lang="en-US" altLang="ko-KR" dirty="0"/>
              <a:t>-</a:t>
            </a:r>
            <a:r>
              <a:rPr lang="ko-KR" altLang="en-US" dirty="0"/>
              <a:t>에너지원별 에너지 소비 구성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- 2-(2)(3)(4)(5)-4)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 지역별 종업원수별 규모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4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38AC01E-59D1-FD74-0648-769E19AB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2-1/2/3. </a:t>
            </a:r>
            <a:r>
              <a:rPr lang="ko-KR" altLang="en-US" dirty="0"/>
              <a:t>업종별 매출액</a:t>
            </a:r>
            <a:r>
              <a:rPr lang="en-US" altLang="ko-KR" dirty="0"/>
              <a:t>,</a:t>
            </a:r>
            <a:r>
              <a:rPr lang="ko-KR" altLang="en-US" dirty="0"/>
              <a:t> 생산액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0980FB04-1C94-BD5A-F438-0D587F33B51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8470" y="527869"/>
            <a:ext cx="5531223" cy="6150836"/>
          </a:xfrm>
          <a:prstGeom prst="rect">
            <a:avLst/>
          </a:prstGeom>
        </p:spPr>
      </p:pic>
      <p:sp>
        <p:nvSpPr>
          <p:cNvPr id="4" name="타원 41">
            <a:extLst>
              <a:ext uri="{FF2B5EF4-FFF2-40B4-BE49-F238E27FC236}">
                <a16:creationId xmlns:a16="http://schemas.microsoft.com/office/drawing/2014/main" id="{0C0F884F-E50E-579A-6F6E-0A8DBBC30F38}"/>
              </a:ext>
            </a:extLst>
          </p:cNvPr>
          <p:cNvSpPr/>
          <p:nvPr/>
        </p:nvSpPr>
        <p:spPr>
          <a:xfrm>
            <a:off x="1398494" y="1829354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1-1</a:t>
            </a:r>
            <a:endParaRPr lang="ko-KR" altLang="en-US" sz="900" dirty="0"/>
          </a:p>
        </p:txBody>
      </p:sp>
      <p:sp>
        <p:nvSpPr>
          <p:cNvPr id="5" name="타원 41">
            <a:extLst>
              <a:ext uri="{FF2B5EF4-FFF2-40B4-BE49-F238E27FC236}">
                <a16:creationId xmlns:a16="http://schemas.microsoft.com/office/drawing/2014/main" id="{45191DDB-38DE-6678-400D-8D209CF4FD45}"/>
              </a:ext>
            </a:extLst>
          </p:cNvPr>
          <p:cNvSpPr/>
          <p:nvPr/>
        </p:nvSpPr>
        <p:spPr>
          <a:xfrm>
            <a:off x="4424081" y="1811979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1-2</a:t>
            </a:r>
            <a:endParaRPr lang="ko-KR" altLang="en-US" sz="900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866A4137-C403-8934-BA51-DBCFC9B2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4138" y="1365250"/>
            <a:ext cx="3217862" cy="3448050"/>
          </a:xfrm>
        </p:spPr>
        <p:txBody>
          <a:bodyPr/>
          <a:lstStyle/>
          <a:p>
            <a:r>
              <a:rPr lang="ko-KR" altLang="en-US" sz="1400" b="1" dirty="0">
                <a:solidFill>
                  <a:srgbClr val="0033CC"/>
                </a:solidFill>
              </a:rPr>
              <a:t>화면 작성 번호 </a:t>
            </a:r>
            <a:r>
              <a:rPr lang="en-US" altLang="ko-KR" sz="1400" b="1" dirty="0">
                <a:solidFill>
                  <a:srgbClr val="0033CC"/>
                </a:solidFill>
              </a:rPr>
              <a:t>8</a:t>
            </a:r>
          </a:p>
          <a:p>
            <a:r>
              <a:rPr lang="en-US" altLang="ko-KR" dirty="0"/>
              <a:t>1-1 </a:t>
            </a:r>
            <a:r>
              <a:rPr lang="ko-KR" altLang="en-US" dirty="0"/>
              <a:t>업종별 매출액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- 3-(2)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업종별경영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매출액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생산액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경향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-&gt; 3-(2-1)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업종별경영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매출액 경향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1-2 </a:t>
            </a:r>
            <a:r>
              <a:rPr lang="ko-KR" altLang="en-US" dirty="0"/>
              <a:t>업종별 생산액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- 3-(2)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업종별경영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매출액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생산액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경향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-&gt; 3-(2-2)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업종별경영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생산액경향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118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38AC01E-59D1-FD74-0648-769E19AB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2-1/2/3. </a:t>
            </a:r>
            <a:r>
              <a:rPr lang="ko-KR" altLang="en-US" dirty="0"/>
              <a:t>업종별 매출 영업이익률</a:t>
            </a:r>
            <a:r>
              <a:rPr lang="en-US" altLang="ko-KR" dirty="0"/>
              <a:t>, </a:t>
            </a:r>
            <a:r>
              <a:rPr lang="ko-KR" altLang="en-US" dirty="0"/>
              <a:t>당기순이익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0980FB04-1C94-BD5A-F438-0D587F33B51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8469" y="536834"/>
            <a:ext cx="5531223" cy="6150836"/>
          </a:xfrm>
          <a:prstGeom prst="rect">
            <a:avLst/>
          </a:prstGeom>
        </p:spPr>
      </p:pic>
      <p:sp>
        <p:nvSpPr>
          <p:cNvPr id="4" name="타원 41">
            <a:extLst>
              <a:ext uri="{FF2B5EF4-FFF2-40B4-BE49-F238E27FC236}">
                <a16:creationId xmlns:a16="http://schemas.microsoft.com/office/drawing/2014/main" id="{6E02FDFB-07D5-BAAF-1A6F-4A9E1DE44C03}"/>
              </a:ext>
            </a:extLst>
          </p:cNvPr>
          <p:cNvSpPr/>
          <p:nvPr/>
        </p:nvSpPr>
        <p:spPr>
          <a:xfrm>
            <a:off x="1398494" y="1829354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1-1</a:t>
            </a:r>
            <a:endParaRPr lang="ko-KR" altLang="en-US" sz="900" dirty="0"/>
          </a:p>
        </p:txBody>
      </p:sp>
      <p:sp>
        <p:nvSpPr>
          <p:cNvPr id="5" name="타원 41">
            <a:extLst>
              <a:ext uri="{FF2B5EF4-FFF2-40B4-BE49-F238E27FC236}">
                <a16:creationId xmlns:a16="http://schemas.microsoft.com/office/drawing/2014/main" id="{38F79A8B-3C65-B8F2-AD3B-A9650277674A}"/>
              </a:ext>
            </a:extLst>
          </p:cNvPr>
          <p:cNvSpPr/>
          <p:nvPr/>
        </p:nvSpPr>
        <p:spPr>
          <a:xfrm>
            <a:off x="4424081" y="1811979"/>
            <a:ext cx="326437" cy="2954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/>
              <a:t>1-2</a:t>
            </a:r>
            <a:endParaRPr lang="ko-KR" altLang="en-US" sz="900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EA7529A4-5E1B-7633-22BB-6FE489A94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4138" y="1365250"/>
            <a:ext cx="3217862" cy="3448050"/>
          </a:xfrm>
        </p:spPr>
        <p:txBody>
          <a:bodyPr/>
          <a:lstStyle/>
          <a:p>
            <a:r>
              <a:rPr lang="ko-KR" altLang="en-US" sz="1400" b="1" dirty="0">
                <a:solidFill>
                  <a:srgbClr val="0033CC"/>
                </a:solidFill>
              </a:rPr>
              <a:t>화면 작성 번호 </a:t>
            </a:r>
            <a:r>
              <a:rPr lang="en-US" altLang="ko-KR" sz="1400" b="1" dirty="0">
                <a:solidFill>
                  <a:srgbClr val="0033CC"/>
                </a:solidFill>
              </a:rPr>
              <a:t>9</a:t>
            </a:r>
          </a:p>
          <a:p>
            <a:r>
              <a:rPr lang="en-US" altLang="ko-KR" dirty="0"/>
              <a:t>1-1 </a:t>
            </a:r>
            <a:r>
              <a:rPr lang="ko-KR" altLang="en-US" dirty="0"/>
              <a:t>업종별 매출액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- 3-(3)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업종별경영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매출영업이익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당기순이익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)-&gt; 3-(3-1)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업종별경영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매출영업이익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1-2 </a:t>
            </a:r>
            <a:r>
              <a:rPr lang="ko-KR" altLang="en-US" dirty="0"/>
              <a:t>업종별 생산액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- 3-(3)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업종별경영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매출영업이익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당기순이익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)-&gt; 3-(3-2)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업종별경영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당기순이익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680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5373</TotalTime>
  <Words>1010</Words>
  <Application>Microsoft Office PowerPoint</Application>
  <PresentationFormat>와이드스크린</PresentationFormat>
  <Paragraphs>192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함초롬바탕</vt:lpstr>
      <vt:lpstr>Arial</vt:lpstr>
      <vt:lpstr>Office 테마</vt:lpstr>
      <vt:lpstr>PowerPoint 프레젠테이션</vt:lpstr>
      <vt:lpstr>0. 메인 페이지</vt:lpstr>
      <vt:lpstr>1. 업종별 에너지 현황</vt:lpstr>
      <vt:lpstr>1-1. 식품업종 에너지현황</vt:lpstr>
      <vt:lpstr>1-2. 제지업종 에너지현황</vt:lpstr>
      <vt:lpstr>1-3. 바이오·의약업종 에너지 현황</vt:lpstr>
      <vt:lpstr>1-4. 용해업종 에너지현황</vt:lpstr>
      <vt:lpstr>2-1/2/3. 업종별 매출액, 생산액</vt:lpstr>
      <vt:lpstr>2-1/2/3. 업종별 매출 영업이익률, 당기순이익</vt:lpstr>
      <vt:lpstr>2-1/2/3. 업종별 설비투자액, 설비투자효율</vt:lpstr>
      <vt:lpstr>2-4. 업종별 경영 투자 현황</vt:lpstr>
      <vt:lpstr>2-5. 에너지 가격동향</vt:lpstr>
      <vt:lpstr>3. 업종별 최적화 기술</vt:lpstr>
      <vt:lpstr>3-1. 식품업종 최적화 기술</vt:lpstr>
      <vt:lpstr>3-2. 제지업종 최적화 기술</vt:lpstr>
      <vt:lpstr>3-3. 바이오·의약업종 최적화 기술</vt:lpstr>
      <vt:lpstr>3-4. 용해업종 최적화 기술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  Virtual Utility Plant Modify Version</dc:title>
  <dc:creator>박 성희</dc:creator>
  <cp:lastModifiedBy>상우 이</cp:lastModifiedBy>
  <cp:revision>324</cp:revision>
  <cp:lastPrinted>2023-07-03T07:49:48Z</cp:lastPrinted>
  <dcterms:created xsi:type="dcterms:W3CDTF">2022-09-20T00:04:04Z</dcterms:created>
  <dcterms:modified xsi:type="dcterms:W3CDTF">2024-02-20T01:01:26Z</dcterms:modified>
</cp:coreProperties>
</file>