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F329-FF5A-6167-606A-438CB43E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54482-AE10-29DD-C515-A30F4E7B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E311-E2C0-242E-DF55-A0B024A4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82DF-82CF-0652-9AF8-B1BFB4EC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17CDB-3572-6C4E-E25C-C9BA72FF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3045-A4C6-1B34-5282-FB0E23CC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BC78-DAD9-D0B7-9559-263515FA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4018-0955-991C-8AF8-4B9121B0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8AF1-F223-DD45-7411-3450DFD9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5869-695C-7D2F-DC58-5F1124AC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9C038-2C09-CC9A-0D4B-A57E8A725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A16C-005D-C601-C62F-6C88290C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7843-E150-98F0-C095-4B71CA73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A2E3-4099-E20D-E972-C59D6A98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B8CD-081B-A621-D873-6C720067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3299-FD5A-7EF3-E897-53FC274E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8944-AC6D-EA5D-1893-44B3A2B6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E506-3473-8A86-DB5D-C764F022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4259-FAF5-01C2-585E-9F6524F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042E-7D48-CE96-001E-B7958071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806B-23C6-EA2D-8C0E-D542AE1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1577-8B2C-45F5-8229-B311008F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1FDC-572D-CF72-87C1-1ABBC88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2955-7382-E192-A5D0-B8081AFA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093D-F356-C052-E8D7-3C66C275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193D-1D70-5C7A-3E51-D2775DF0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35A0-A720-0507-DC09-552EF10FF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C068-EAC1-3AEE-110F-8B7D0445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6C9AB-9DE4-3E8A-43A2-30DF559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16A69-706F-EB78-CDBE-6829F12D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D81E-5B72-0924-8B96-AE6CF2C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F685-8F3B-34B5-E9FC-DD688103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FFCF-382A-B11A-886A-1E01926A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0C3B0-3468-C414-249A-D8A20383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2DA05-E120-FE77-BD75-1851AEFC6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405C-9EBE-3587-B920-D6BF7F285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E3669-3E89-7CCE-79E2-C9C0DEB5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9854-8ADB-7C3B-F56B-25F6BFC7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6E80D-C03A-F5F3-4911-095C79E6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8429-6E34-8295-4DE7-7F9B80EA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59EF4-7406-1E8E-2D62-EB653EED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357F7-241B-3980-596C-0BAD67C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6C33E-A11A-56A3-0525-59659632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ECECA-024E-5A05-5DBB-5552F46B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3C1-B521-C245-B8E7-84429F4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2D60-0B00-0BD5-EF55-C3EF28A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D4E0-3EB8-3C69-F1C6-AF89FBB6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F9CA-EB77-53D2-03F4-6A0A4B22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C6543-1E10-D279-C182-F17B027F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973CB-46C4-E6FC-4DF2-3CD1D324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B43C6-99F8-7C3F-6C09-2E7CDD52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391B-8941-BDF5-BB31-29F2CE84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9FBF-2132-08C0-EA53-C9CD4E93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E68C4-5812-5F45-4F3C-1E255A9C4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D5978-9158-4350-3351-D0D4F8A70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F7EC4-7372-640B-B9D7-CD3AE84A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901CE-651A-632E-74C8-3E8FCDDB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C2BCF-A204-4893-C113-307E45D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06D33-8384-ADDA-E7C5-670C0C2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0ECB-E6FC-2941-7374-6C19AD55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4F30-95B4-9973-092F-7113B4B9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4D46-3AA2-6EE8-204E-544900E63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E70D-7643-4EF7-B3A5-BF75156AB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A4C1833-0CAD-54D0-8E6E-658CFBFAF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31019"/>
              </p:ext>
            </p:extLst>
          </p:nvPr>
        </p:nvGraphicFramePr>
        <p:xfrm>
          <a:off x="0" y="0"/>
          <a:ext cx="5168348" cy="258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4114800" progId="Acrobat.Document.DC">
                  <p:embed/>
                </p:oleObj>
              </mc:Choice>
              <mc:Fallback>
                <p:oleObj name="Acrobat Document" r:id="rId2" imgW="82296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5168348" cy="258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D2A4AFC-841C-31D9-0195-E671B3269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50061"/>
              </p:ext>
            </p:extLst>
          </p:nvPr>
        </p:nvGraphicFramePr>
        <p:xfrm>
          <a:off x="4958273" y="0"/>
          <a:ext cx="3445566" cy="258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5486400" imgH="4114800" progId="Acrobat.Document.DC">
                  <p:embed/>
                </p:oleObj>
              </mc:Choice>
              <mc:Fallback>
                <p:oleObj name="Acrobat Document" r:id="rId4" imgW="54864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8273" y="0"/>
                        <a:ext cx="3445566" cy="258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AF76BA2-E9CA-0F0F-DBB1-D317849AD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771820"/>
              </p:ext>
            </p:extLst>
          </p:nvPr>
        </p:nvGraphicFramePr>
        <p:xfrm>
          <a:off x="7996628" y="0"/>
          <a:ext cx="4195371" cy="251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6857696" imgH="4114800" progId="Acrobat.Document.DC">
                  <p:embed/>
                </p:oleObj>
              </mc:Choice>
              <mc:Fallback>
                <p:oleObj name="Acrobat Document" r:id="rId6" imgW="6857696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96628" y="0"/>
                        <a:ext cx="4195371" cy="251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4D57536-425C-255E-7478-FF24DF415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225255"/>
              </p:ext>
            </p:extLst>
          </p:nvPr>
        </p:nvGraphicFramePr>
        <p:xfrm>
          <a:off x="412736" y="2584174"/>
          <a:ext cx="3654439" cy="3654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8" imgW="5486400" imgH="5486400" progId="Acrobat.Document.DC">
                  <p:embed/>
                </p:oleObj>
              </mc:Choice>
              <mc:Fallback>
                <p:oleObj name="Acrobat Document" r:id="rId8" imgW="5486400" imgH="5486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2736" y="2584174"/>
                        <a:ext cx="3654439" cy="3654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63FD8FB-EF9B-B0DA-228F-AD1BA740D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2150"/>
              </p:ext>
            </p:extLst>
          </p:nvPr>
        </p:nvGraphicFramePr>
        <p:xfrm>
          <a:off x="4067175" y="2584174"/>
          <a:ext cx="3654439" cy="3654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0" imgW="5486400" imgH="5486400" progId="Acrobat.Document.DC">
                  <p:embed/>
                </p:oleObj>
              </mc:Choice>
              <mc:Fallback>
                <p:oleObj name="Acrobat Document" r:id="rId10" imgW="5486400" imgH="5486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7175" y="2584174"/>
                        <a:ext cx="3654439" cy="3654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FC48B43-19D4-1D04-5FB5-FE23DC51D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23113"/>
              </p:ext>
            </p:extLst>
          </p:nvPr>
        </p:nvGraphicFramePr>
        <p:xfrm>
          <a:off x="7883203" y="2797727"/>
          <a:ext cx="4308796" cy="323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2" imgW="5486400" imgH="4114800" progId="Acrobat.Document.DC">
                  <p:embed/>
                </p:oleObj>
              </mc:Choice>
              <mc:Fallback>
                <p:oleObj name="Acrobat Document" r:id="rId12" imgW="54864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83203" y="2797727"/>
                        <a:ext cx="4308796" cy="3231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93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Acrobat Document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Sanyam Jain</dc:creator>
  <cp:lastModifiedBy>Sanyam Jain</cp:lastModifiedBy>
  <cp:revision>27</cp:revision>
  <dcterms:created xsi:type="dcterms:W3CDTF">2025-06-08T19:56:10Z</dcterms:created>
  <dcterms:modified xsi:type="dcterms:W3CDTF">2025-06-09T07:55:25Z</dcterms:modified>
</cp:coreProperties>
</file>