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F329-FF5A-6167-606A-438CB43E6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54482-AE10-29DD-C515-A30F4E7B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E311-E2C0-242E-DF55-A0B024A4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482DF-82CF-0652-9AF8-B1BFB4EC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17CDB-3572-6C4E-E25C-C9BA72FF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7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3045-A4C6-1B34-5282-FB0E23CC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BC78-DAD9-D0B7-9559-263515FA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84018-0955-991C-8AF8-4B9121B0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8AF1-F223-DD45-7411-3450DFD9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55869-695C-7D2F-DC58-5F1124AC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9C038-2C09-CC9A-0D4B-A57E8A725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A16C-005D-C601-C62F-6C88290C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7843-E150-98F0-C095-4B71CA73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CA2E3-4099-E20D-E972-C59D6A98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B8CD-081B-A621-D873-6C720067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3299-FD5A-7EF3-E897-53FC274E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8944-AC6D-EA5D-1893-44B3A2B6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E506-3473-8A86-DB5D-C764F022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4259-FAF5-01C2-585E-9F6524F5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042E-7D48-CE96-001E-B7958071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806B-23C6-EA2D-8C0E-D542AE15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E1577-8B2C-45F5-8229-B311008F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51FDC-572D-CF72-87C1-1ABBC88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2955-7382-E192-A5D0-B8081AFA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093D-F356-C052-E8D7-3C66C275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193D-1D70-5C7A-3E51-D2775DF0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35A0-A720-0507-DC09-552EF10FF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BC068-EAC1-3AEE-110F-8B7D0445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6C9AB-9DE4-3E8A-43A2-30DF559F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16A69-706F-EB78-CDBE-6829F12D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D81E-5B72-0924-8B96-AE6CF2C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F685-8F3B-34B5-E9FC-DD688103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CFFCF-382A-B11A-886A-1E01926A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0C3B0-3468-C414-249A-D8A20383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2DA05-E120-FE77-BD75-1851AEFC6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2405C-9EBE-3587-B920-D6BF7F285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E3669-3E89-7CCE-79E2-C9C0DEB5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9854-8ADB-7C3B-F56B-25F6BFC7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6E80D-C03A-F5F3-4911-095C79E6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8429-6E34-8295-4DE7-7F9B80EA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59EF4-7406-1E8E-2D62-EB653EED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357F7-241B-3980-596C-0BAD67C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6C33E-A11A-56A3-0525-59659632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ECECA-024E-5A05-5DBB-5552F46B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3C1-B521-C245-B8E7-84429F4E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52D60-0B00-0BD5-EF55-C3EF28A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D4E0-3EB8-3C69-F1C6-AF89FBB6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F9CA-EB77-53D2-03F4-6A0A4B22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C6543-1E10-D279-C182-F17B027F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973CB-46C4-E6FC-4DF2-3CD1D324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B43C6-99F8-7C3F-6C09-2E7CDD52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7391B-8941-BDF5-BB31-29F2CE84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9FBF-2132-08C0-EA53-C9CD4E93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E68C4-5812-5F45-4F3C-1E255A9C4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D5978-9158-4350-3351-D0D4F8A70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F7EC4-7372-640B-B9D7-CD3AE84A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901CE-651A-632E-74C8-3E8FCDDB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C2BCF-A204-4893-C113-307E45D4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3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06D33-8384-ADDA-E7C5-670C0C2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0ECB-E6FC-2941-7374-6C19AD55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4F30-95B4-9973-092F-7113B4B9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4D46-3AA2-6EE8-204E-544900E63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E70D-7643-4EF7-B3A5-BF75156AB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F03832C-1B7B-3A6E-8FBA-65FD8383B8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31097"/>
              </p:ext>
            </p:extLst>
          </p:nvPr>
        </p:nvGraphicFramePr>
        <p:xfrm>
          <a:off x="0" y="0"/>
          <a:ext cx="49911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4114800" progId="Acrobat.Document.DC">
                  <p:embed/>
                </p:oleObj>
              </mc:Choice>
              <mc:Fallback>
                <p:oleObj name="Acrobat Document" r:id="rId2" imgW="8229600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4991100" cy="249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40F05AD-1DBE-0D05-F4B3-A9C55E52F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26791"/>
              </p:ext>
            </p:extLst>
          </p:nvPr>
        </p:nvGraphicFramePr>
        <p:xfrm>
          <a:off x="4991100" y="0"/>
          <a:ext cx="332740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5486400" imgH="4114800" progId="Acrobat.Document.DC">
                  <p:embed/>
                </p:oleObj>
              </mc:Choice>
              <mc:Fallback>
                <p:oleObj name="Acrobat Document" r:id="rId4" imgW="5486400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91100" y="0"/>
                        <a:ext cx="3327400" cy="249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4EBBC78-99F6-9A25-4BFE-0296005EA5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296723"/>
              </p:ext>
            </p:extLst>
          </p:nvPr>
        </p:nvGraphicFramePr>
        <p:xfrm>
          <a:off x="8032752" y="-1"/>
          <a:ext cx="4159248" cy="2495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6857696" imgH="4114800" progId="Acrobat.Document.DC">
                  <p:embed/>
                </p:oleObj>
              </mc:Choice>
              <mc:Fallback>
                <p:oleObj name="Acrobat Document" r:id="rId6" imgW="6857696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32752" y="-1"/>
                        <a:ext cx="4159248" cy="2495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C6F9E74-5ACF-F207-97AC-BBC2275A0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901876"/>
              </p:ext>
            </p:extLst>
          </p:nvPr>
        </p:nvGraphicFramePr>
        <p:xfrm>
          <a:off x="-50801" y="2495548"/>
          <a:ext cx="4210050" cy="421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8" imgW="5486400" imgH="5486400" progId="Acrobat.Document.DC">
                  <p:embed/>
                </p:oleObj>
              </mc:Choice>
              <mc:Fallback>
                <p:oleObj name="Acrobat Document" r:id="rId8" imgW="5486400" imgH="5486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50801" y="2495548"/>
                        <a:ext cx="4210050" cy="421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53470F0-CB67-D530-32B0-5990AEB32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661770"/>
              </p:ext>
            </p:extLst>
          </p:nvPr>
        </p:nvGraphicFramePr>
        <p:xfrm>
          <a:off x="4159249" y="2495548"/>
          <a:ext cx="4286252" cy="4286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0" imgW="5486400" imgH="5486400" progId="Acrobat.Document.DC">
                  <p:embed/>
                </p:oleObj>
              </mc:Choice>
              <mc:Fallback>
                <p:oleObj name="Acrobat Document" r:id="rId10" imgW="5486400" imgH="5486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59249" y="2495548"/>
                        <a:ext cx="4286252" cy="4286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16CC2F8-8605-D928-4BA3-6DB6AB73C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023119"/>
              </p:ext>
            </p:extLst>
          </p:nvPr>
        </p:nvGraphicFramePr>
        <p:xfrm>
          <a:off x="8032752" y="3162301"/>
          <a:ext cx="4159248" cy="3119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2" imgW="5486400" imgH="4114800" progId="Acrobat.Document.DC">
                  <p:embed/>
                </p:oleObj>
              </mc:Choice>
              <mc:Fallback>
                <p:oleObj name="Acrobat Document" r:id="rId12" imgW="5486400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032752" y="3162301"/>
                        <a:ext cx="4159248" cy="3119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1878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Acrobat Document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Sanyam Jain</dc:creator>
  <cp:lastModifiedBy>Sanyam Jain</cp:lastModifiedBy>
  <cp:revision>27</cp:revision>
  <dcterms:created xsi:type="dcterms:W3CDTF">2025-06-08T19:56:10Z</dcterms:created>
  <dcterms:modified xsi:type="dcterms:W3CDTF">2025-06-09T07:55:33Z</dcterms:modified>
</cp:coreProperties>
</file>