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F329-FF5A-6167-606A-438CB43E6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54482-AE10-29DD-C515-A30F4E7B8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6E311-E2C0-242E-DF55-A0B024A4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FE7B-459E-4978-9B0B-DCB3E0766D8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482DF-82CF-0652-9AF8-B1BFB4EC9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17CDB-3572-6C4E-E25C-C9BA72FF1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7529-057E-4C9A-BCE0-1E71F559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7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3045-A4C6-1B34-5282-FB0E23CC1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8BC78-DAD9-D0B7-9559-263515FAC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84018-0955-991C-8AF8-4B9121B05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FE7B-459E-4978-9B0B-DCB3E0766D8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88AF1-F223-DD45-7411-3450DFD9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55869-695C-7D2F-DC58-5F1124AC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7529-057E-4C9A-BCE0-1E71F559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0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D9C038-2C09-CC9A-0D4B-A57E8A7251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4A16C-005D-C601-C62F-6C88290C2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77843-E150-98F0-C095-4B71CA73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FE7B-459E-4978-9B0B-DCB3E0766D8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CA2E3-4099-E20D-E972-C59D6A985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8B8CD-081B-A621-D873-6C720067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7529-057E-4C9A-BCE0-1E71F559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7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3299-FD5A-7EF3-E897-53FC274E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88944-AC6D-EA5D-1893-44B3A2B62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8E506-3473-8A86-DB5D-C764F022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FE7B-459E-4978-9B0B-DCB3E0766D8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74259-FAF5-01C2-585E-9F6524F5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A042E-7D48-CE96-001E-B79580718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7529-057E-4C9A-BCE0-1E71F559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9806B-23C6-EA2D-8C0E-D542AE15A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E1577-8B2C-45F5-8229-B311008F7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51FDC-572D-CF72-87C1-1ABBC884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FE7B-459E-4978-9B0B-DCB3E0766D8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C2955-7382-E192-A5D0-B8081AFA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D093D-F356-C052-E8D7-3C66C275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7529-057E-4C9A-BCE0-1E71F559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9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8193D-1D70-5C7A-3E51-D2775DF01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35A0-A720-0507-DC09-552EF10FF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BC068-EAC1-3AEE-110F-8B7D04450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6C9AB-9DE4-3E8A-43A2-30DF559F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FE7B-459E-4978-9B0B-DCB3E0766D8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16A69-706F-EB78-CDBE-6829F12D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D81E-5B72-0924-8B96-AE6CF2C3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7529-057E-4C9A-BCE0-1E71F559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6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3F685-8F3B-34B5-E9FC-DD6881031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CFFCF-382A-B11A-886A-1E01926A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0C3B0-3468-C414-249A-D8A203831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92DA05-E120-FE77-BD75-1851AEFC6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2405C-9EBE-3587-B920-D6BF7F285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0E3669-3E89-7CCE-79E2-C9C0DEB5C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FE7B-459E-4978-9B0B-DCB3E0766D8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9854-8ADB-7C3B-F56B-25F6BFC7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16E80D-C03A-F5F3-4911-095C79E6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7529-057E-4C9A-BCE0-1E71F559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0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8429-6E34-8295-4DE7-7F9B80EA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59EF4-7406-1E8E-2D62-EB653EED9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FE7B-459E-4978-9B0B-DCB3E0766D8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357F7-241B-3980-596C-0BAD67CD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6C33E-A11A-56A3-0525-59659632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7529-057E-4C9A-BCE0-1E71F559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ECECA-024E-5A05-5DBB-5552F46B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FE7B-459E-4978-9B0B-DCB3E0766D8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2133C1-B521-C245-B8E7-84429F4E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52D60-0B00-0BD5-EF55-C3EF28A0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7529-057E-4C9A-BCE0-1E71F559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9D4E0-3EB8-3C69-F1C6-AF89FBB69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1F9CA-EB77-53D2-03F4-6A0A4B22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C6543-1E10-D279-C182-F17B027FA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973CB-46C4-E6FC-4DF2-3CD1D324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FE7B-459E-4978-9B0B-DCB3E0766D8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B43C6-99F8-7C3F-6C09-2E7CDD52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7391B-8941-BDF5-BB31-29F2CE84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7529-057E-4C9A-BCE0-1E71F559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7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9FBF-2132-08C0-EA53-C9CD4E932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E68C4-5812-5F45-4F3C-1E255A9C4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D5978-9158-4350-3351-D0D4F8A70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F7EC4-7372-640B-B9D7-CD3AE84A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FE7B-459E-4978-9B0B-DCB3E0766D8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901CE-651A-632E-74C8-3E8FCDDB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C2BCF-A204-4893-C113-307E45D4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17529-057E-4C9A-BCE0-1E71F559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35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006D33-8384-ADDA-E7C5-670C0C2E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D0ECB-E6FC-2941-7374-6C19AD552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64F30-95B4-9973-092F-7113B4B90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D1FE7B-459E-4978-9B0B-DCB3E0766D8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F4D46-3AA2-6EE8-204E-544900E63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0E70D-7643-4EF7-B3A5-BF75156AB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817529-057E-4C9A-BCE0-1E71F5596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3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8BC4EF1-FBAD-EEA8-9D8D-44E0DA1A42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987711"/>
              </p:ext>
            </p:extLst>
          </p:nvPr>
        </p:nvGraphicFramePr>
        <p:xfrm>
          <a:off x="-1" y="-1"/>
          <a:ext cx="4648201" cy="2324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600" imgH="4114800" progId="Acrobat.Document.DC">
                  <p:embed/>
                </p:oleObj>
              </mc:Choice>
              <mc:Fallback>
                <p:oleObj name="Acrobat Document" r:id="rId2" imgW="8229600" imgH="41148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" y="-1"/>
                        <a:ext cx="4648201" cy="23241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17141E0-1110-006A-0293-C3986CB99F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181469"/>
              </p:ext>
            </p:extLst>
          </p:nvPr>
        </p:nvGraphicFramePr>
        <p:xfrm>
          <a:off x="4521199" y="-1"/>
          <a:ext cx="3149601" cy="2362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5486400" imgH="4114800" progId="Acrobat.Document.DC">
                  <p:embed/>
                </p:oleObj>
              </mc:Choice>
              <mc:Fallback>
                <p:oleObj name="Acrobat Document" r:id="rId4" imgW="5486400" imgH="41148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21199" y="-1"/>
                        <a:ext cx="3149601" cy="23622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A7C6D86-108A-3959-F71F-3EFA1F5942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067559"/>
              </p:ext>
            </p:extLst>
          </p:nvPr>
        </p:nvGraphicFramePr>
        <p:xfrm>
          <a:off x="7543802" y="57148"/>
          <a:ext cx="3683001" cy="2209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6" imgW="6857696" imgH="4114800" progId="Acrobat.Document.DC">
                  <p:embed/>
                </p:oleObj>
              </mc:Choice>
              <mc:Fallback>
                <p:oleObj name="Acrobat Document" r:id="rId6" imgW="6857696" imgH="41148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43802" y="57148"/>
                        <a:ext cx="3683001" cy="22098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0ECDE75-EF81-CC40-D442-CE80D75A44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3289343"/>
              </p:ext>
            </p:extLst>
          </p:nvPr>
        </p:nvGraphicFramePr>
        <p:xfrm>
          <a:off x="-1" y="2266949"/>
          <a:ext cx="3870325" cy="387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8" imgW="5486400" imgH="5486400" progId="Acrobat.Document.DC">
                  <p:embed/>
                </p:oleObj>
              </mc:Choice>
              <mc:Fallback>
                <p:oleObj name="Acrobat Document" r:id="rId8" imgW="5486400" imgH="54864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-1" y="2266949"/>
                        <a:ext cx="3870325" cy="3870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0067E40-7B04-BAC2-05CA-DB4BE859F3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340675"/>
              </p:ext>
            </p:extLst>
          </p:nvPr>
        </p:nvGraphicFramePr>
        <p:xfrm>
          <a:off x="3517901" y="2266948"/>
          <a:ext cx="3870326" cy="3870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10" imgW="5486400" imgH="5486400" progId="Acrobat.Document.DC">
                  <p:embed/>
                </p:oleObj>
              </mc:Choice>
              <mc:Fallback>
                <p:oleObj name="Acrobat Document" r:id="rId10" imgW="5486400" imgH="54864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17901" y="2266948"/>
                        <a:ext cx="3870326" cy="3870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2128333-7A21-CA49-4E85-A85D1DB798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76118"/>
              </p:ext>
            </p:extLst>
          </p:nvPr>
        </p:nvGraphicFramePr>
        <p:xfrm>
          <a:off x="7198785" y="2609849"/>
          <a:ext cx="4373034" cy="327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12" imgW="5486400" imgH="4114800" progId="Acrobat.Document.DC">
                  <p:embed/>
                </p:oleObj>
              </mc:Choice>
              <mc:Fallback>
                <p:oleObj name="Acrobat Document" r:id="rId12" imgW="5486400" imgH="4114800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198785" y="2609849"/>
                        <a:ext cx="4373034" cy="327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4009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Acrobat Document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Sanyam Jain</dc:creator>
  <cp:lastModifiedBy>Sanyam Jain</cp:lastModifiedBy>
  <cp:revision>27</cp:revision>
  <dcterms:created xsi:type="dcterms:W3CDTF">2025-06-08T19:56:10Z</dcterms:created>
  <dcterms:modified xsi:type="dcterms:W3CDTF">2025-06-09T07:55:40Z</dcterms:modified>
</cp:coreProperties>
</file>