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37"/>
    <a:srgbClr val="FF9E96"/>
    <a:srgbClr val="53F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8"/>
  </p:normalViewPr>
  <p:slideViewPr>
    <p:cSldViewPr snapToGrid="0">
      <p:cViewPr varScale="1">
        <p:scale>
          <a:sx n="117" d="100"/>
          <a:sy n="117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D077-63E8-FA4E-920C-B3C48713E81F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9E3D-149F-FB4A-AB79-B7343D0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9E3D-149F-FB4A-AB79-B7343D02D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476-C710-FEE0-0F7F-96C7DED10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E0CF8-2F72-0F77-B789-5C1251EC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CB05-35CF-C069-9442-CE2BBA35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54C33-8698-3327-97E9-1A2415A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41E6-81A5-7555-1EB6-F57031AE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47E-440C-F29C-86F0-17BBC963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8F83B-7C43-B4F3-8328-64043CB1C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A0D0-8370-98D5-4E92-AD6C56CB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4545-CFFD-DD83-57E3-D7D96131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6F29-CA11-62C7-0601-76C6728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B8456-9307-A320-AF31-7229E130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EFAE-A1AA-AA27-0C34-E06BAD5D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C62D-9299-1C0C-A489-4FBCB1A0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7011-3A10-2FB2-DF11-CAD8B3A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ACBE-D8A1-BF26-5D61-C7E3E14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02F6-47D1-E281-224C-E8DBF65C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A665-0B8F-A902-A7CC-FA3542BC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31EB-2FD6-F1D3-8650-98C9C9FE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F37F-0952-0960-971F-00293F6A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1D64-EBE1-5282-2C04-B6D1FC9F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65D-6001-0F0C-F9C8-0D444C50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8C04-A17F-934A-73D6-B768E58A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D101-E746-326F-D058-9C0D91C8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7FC-68A3-23B3-2332-1BE701E4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0CFF-6AE7-38EC-D914-13E03B76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6F0-CED7-7263-4F17-AED48262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B8CD-4400-0C03-9FC3-40AB3FD29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F55CE-B1A7-AA2E-76AE-8246F4AC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76E8E-F1B6-F28C-7B91-1B031B0E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ADE3-CA02-4A52-6547-01ED7CA7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6730-85BE-7431-6551-E86E1E9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BA40-74CF-30F0-77B6-9941D711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5E67-B0FA-892F-CF57-6D10BC7E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5D0FB-A6C9-4C31-BFB9-526F652EE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7D868-A9B3-52BB-54B5-2FBBE82CE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2C1E9-4E0C-9662-9E22-BF5926798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D3EC7-ED82-D21D-E220-42E7DB40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CBC1E-C7B5-E417-F5F9-45BDF0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71E2-9371-0D94-6CE1-D968D6EC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50D3-4C47-D022-1D23-924F834D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53D42-4B32-E37C-54FF-E076D670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417F-C6F0-F734-6E75-E5B73610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E5F9D-7576-C89B-853E-CB825724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B89BA-7281-4A14-BE49-4EE8328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921-313A-E4E3-EB19-3E87445B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53D59-16DC-5E74-CA14-17326BF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4731-C961-E0C5-ECC3-DE02966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A7CB-B6B0-F863-29BA-B2D4182E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75D9-CC15-DBA7-22A0-C9B8CB1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EAE7-7D9C-C126-8844-02DFABA2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5A8B-DD2E-2939-137F-4F018C8F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6651E-FAD4-781F-2B52-77ACA85F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C7E8-1BE7-EBC8-120A-14FDD358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A17CE-3E1F-C807-7BAC-5A963A1D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C651E-5B0E-BC52-5467-7369F7A9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12FB-7BCE-E40F-DB6D-CEA3EDF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D8D4-9AEA-57C5-4F33-797BE9D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0A8D-359F-3010-281E-6AFC03D8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F3267-EAC6-29DC-7F09-86D51311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ECFA-CD11-477C-ED4C-9569A5E5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657E-F824-766A-1A9C-2EB73142E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9641-99AF-6241-8249-81CD766B6331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5E9A-0F28-A2DB-46F0-6B0273DD4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0DD6-527D-987C-C7F9-6C9F83E80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FD6B-BCB3-B642-B741-0B3CF4CA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parrot&#10;&#10;Description automatically generated">
            <a:extLst>
              <a:ext uri="{FF2B5EF4-FFF2-40B4-BE49-F238E27FC236}">
                <a16:creationId xmlns:a16="http://schemas.microsoft.com/office/drawing/2014/main" id="{B48DFDB5-5A4B-DFBC-7261-9E691E44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784" y="858682"/>
            <a:ext cx="931657" cy="57307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1750F-A4E0-B2CA-267F-9626A719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87103"/>
              </p:ext>
            </p:extLst>
          </p:nvPr>
        </p:nvGraphicFramePr>
        <p:xfrm>
          <a:off x="0" y="0"/>
          <a:ext cx="12191999" cy="2082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34">
                  <a:extLst>
                    <a:ext uri="{9D8B030D-6E8A-4147-A177-3AD203B41FA5}">
                      <a16:colId xmlns:a16="http://schemas.microsoft.com/office/drawing/2014/main" val="3467240622"/>
                    </a:ext>
                  </a:extLst>
                </a:gridCol>
                <a:gridCol w="935559">
                  <a:extLst>
                    <a:ext uri="{9D8B030D-6E8A-4147-A177-3AD203B41FA5}">
                      <a16:colId xmlns:a16="http://schemas.microsoft.com/office/drawing/2014/main" val="192625966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883348106"/>
                    </a:ext>
                  </a:extLst>
                </a:gridCol>
                <a:gridCol w="936930">
                  <a:extLst>
                    <a:ext uri="{9D8B030D-6E8A-4147-A177-3AD203B41FA5}">
                      <a16:colId xmlns:a16="http://schemas.microsoft.com/office/drawing/2014/main" val="2013313698"/>
                    </a:ext>
                  </a:extLst>
                </a:gridCol>
                <a:gridCol w="938762">
                  <a:extLst>
                    <a:ext uri="{9D8B030D-6E8A-4147-A177-3AD203B41FA5}">
                      <a16:colId xmlns:a16="http://schemas.microsoft.com/office/drawing/2014/main" val="96744034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722218661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329233269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558432114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07140282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416698391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78426867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80069096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708673976"/>
                    </a:ext>
                  </a:extLst>
                </a:gridCol>
              </a:tblGrid>
              <a:tr h="69315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Original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Ground Truth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Proposed EfficientDet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Prediction Label before UAP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Prediction Score before UAP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UAP Noise raw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Ground truth Image after UAP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Proposed EfficientDet prediction  after UAP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Prediction Label after UAP Attack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Prediction Score after UAP Attack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Proposed EfficientDet prediction  after UAP attack with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Prediction Label after UAP Attack with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Prediction Score after UAP Attack with 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91990"/>
                  </a:ext>
                </a:extLst>
              </a:tr>
              <a:tr h="56991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“Fish-School”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/>
                        <a:t>“Fish-School”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“Crab”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/>
                        <a:t>“Fish-School”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59181"/>
                  </a:ext>
                </a:extLst>
              </a:tr>
              <a:tr h="65893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“Fish-Big”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“Fish-Big”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“Fish-Big”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93.00%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9644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electronics, display, night sky&#10;&#10;Description automatically generated">
            <a:extLst>
              <a:ext uri="{FF2B5EF4-FFF2-40B4-BE49-F238E27FC236}">
                <a16:creationId xmlns:a16="http://schemas.microsoft.com/office/drawing/2014/main" id="{3003D280-BA3C-87B7-8FE5-B14BB285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41653"/>
            <a:ext cx="948906" cy="57307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1511333-21E2-6886-693D-773A464F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9" y="841653"/>
            <a:ext cx="948907" cy="573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02F01-D75A-9CD6-576E-A6D5B6AC0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267" y="841653"/>
            <a:ext cx="948906" cy="573079"/>
          </a:xfrm>
          <a:prstGeom prst="rect">
            <a:avLst/>
          </a:prstGeom>
        </p:spPr>
      </p:pic>
      <p:pic>
        <p:nvPicPr>
          <p:cNvPr id="12" name="Picture 11" descr="A picture containing parrot&#10;&#10;Description automatically generated">
            <a:extLst>
              <a:ext uri="{FF2B5EF4-FFF2-40B4-BE49-F238E27FC236}">
                <a16:creationId xmlns:a16="http://schemas.microsoft.com/office/drawing/2014/main" id="{B5D45B31-4248-D8D0-B5AB-4AA6A385B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2" y="841653"/>
            <a:ext cx="931657" cy="573079"/>
          </a:xfrm>
          <a:prstGeom prst="rect">
            <a:avLst/>
          </a:prstGeom>
        </p:spPr>
      </p:pic>
      <p:pic>
        <p:nvPicPr>
          <p:cNvPr id="13" name="Picture 12" descr="A picture containing parrot&#10;&#10;Description automatically generated">
            <a:extLst>
              <a:ext uri="{FF2B5EF4-FFF2-40B4-BE49-F238E27FC236}">
                <a16:creationId xmlns:a16="http://schemas.microsoft.com/office/drawing/2014/main" id="{7A1E9EB6-3249-E966-DBBD-4F5548C5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75" y="841653"/>
            <a:ext cx="931657" cy="5730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0DBC8-0C7C-75F7-A993-4A74875FA894}"/>
              </a:ext>
            </a:extLst>
          </p:cNvPr>
          <p:cNvSpPr/>
          <p:nvPr/>
        </p:nvSpPr>
        <p:spPr>
          <a:xfrm>
            <a:off x="7125420" y="1250830"/>
            <a:ext cx="94890" cy="103517"/>
          </a:xfrm>
          <a:prstGeom prst="rect">
            <a:avLst/>
          </a:prstGeom>
          <a:noFill/>
          <a:ln>
            <a:solidFill>
              <a:srgbClr val="53F81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C8DD10-5921-E52F-202B-A175FA34F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0060" y="1205111"/>
            <a:ext cx="181183" cy="45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2AE8FE-FCB9-0765-8AFC-92EED5C965AF}"/>
              </a:ext>
            </a:extLst>
          </p:cNvPr>
          <p:cNvSpPr/>
          <p:nvPr/>
        </p:nvSpPr>
        <p:spPr>
          <a:xfrm>
            <a:off x="9631814" y="1302588"/>
            <a:ext cx="94890" cy="103517"/>
          </a:xfrm>
          <a:prstGeom prst="rect">
            <a:avLst/>
          </a:prstGeom>
          <a:noFill/>
          <a:ln>
            <a:solidFill>
              <a:srgbClr val="FF9E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C40344-26D0-6CA1-E31A-561A74D4586D}"/>
              </a:ext>
            </a:extLst>
          </p:cNvPr>
          <p:cNvSpPr/>
          <p:nvPr/>
        </p:nvSpPr>
        <p:spPr>
          <a:xfrm>
            <a:off x="9758722" y="1250831"/>
            <a:ext cx="140243" cy="155274"/>
          </a:xfrm>
          <a:prstGeom prst="rect">
            <a:avLst/>
          </a:prstGeom>
          <a:noFill/>
          <a:ln>
            <a:solidFill>
              <a:srgbClr val="FF9E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20EA56-D776-4DB0-665E-C9D1B85AFCD9}"/>
              </a:ext>
            </a:extLst>
          </p:cNvPr>
          <p:cNvSpPr/>
          <p:nvPr/>
        </p:nvSpPr>
        <p:spPr>
          <a:xfrm>
            <a:off x="9828843" y="1078965"/>
            <a:ext cx="140243" cy="98453"/>
          </a:xfrm>
          <a:prstGeom prst="rect">
            <a:avLst/>
          </a:prstGeom>
          <a:noFill/>
          <a:ln>
            <a:solidFill>
              <a:srgbClr val="FF9E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9D7A3-BAEE-B4F9-6A31-CA466C2D3A04}"/>
              </a:ext>
            </a:extLst>
          </p:cNvPr>
          <p:cNvSpPr/>
          <p:nvPr/>
        </p:nvSpPr>
        <p:spPr>
          <a:xfrm>
            <a:off x="9757927" y="1164898"/>
            <a:ext cx="140243" cy="98453"/>
          </a:xfrm>
          <a:prstGeom prst="rect">
            <a:avLst/>
          </a:prstGeom>
          <a:noFill/>
          <a:ln>
            <a:solidFill>
              <a:srgbClr val="FF9E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5965A0-944E-F92F-78B4-503EB7D8F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8048" y="1032337"/>
            <a:ext cx="213622" cy="53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02DBBD-89F1-57B1-F4E2-F4FD30307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802" y="1118270"/>
            <a:ext cx="213622" cy="53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58576F-31F7-1C63-BB01-5647C99BC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237" y="1199203"/>
            <a:ext cx="213622" cy="53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F587C3-48FC-F6B8-40EA-94504928E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0200" y="1260376"/>
            <a:ext cx="213622" cy="539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3FF1AC-0CBD-9F8F-A364-965180B6F5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145" y="1414733"/>
            <a:ext cx="928474" cy="6607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46117E-4F1D-A888-A0FC-2349014FA3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1483" y="1431761"/>
            <a:ext cx="928473" cy="6437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ED76F2-9EF6-D9E8-A5D3-764132E488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431761"/>
            <a:ext cx="948906" cy="6437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BB5EA4C-CD8A-5DE3-4305-E2DD63B3BA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6574" y="1431760"/>
            <a:ext cx="928473" cy="6437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5ABD60-18A4-CCB9-2DD0-FEABE5F5D3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259" y="1431759"/>
            <a:ext cx="928473" cy="6437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D46137-2628-87F0-8FB0-1333DA4B7F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1382" y="1431758"/>
            <a:ext cx="928473" cy="64375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1857E3-D182-34EE-CC50-E1E4FBC35122}"/>
              </a:ext>
            </a:extLst>
          </p:cNvPr>
          <p:cNvSpPr/>
          <p:nvPr/>
        </p:nvSpPr>
        <p:spPr>
          <a:xfrm>
            <a:off x="9449406" y="1496651"/>
            <a:ext cx="511017" cy="508186"/>
          </a:xfrm>
          <a:prstGeom prst="rect">
            <a:avLst/>
          </a:prstGeom>
          <a:noFill/>
          <a:ln>
            <a:solidFill>
              <a:srgbClr val="FF39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48AF036-FF7C-9870-B458-B9C0B8E20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9820" y="1450056"/>
            <a:ext cx="205286" cy="47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BDD581-EF50-2870-8E62-833BA4F4E84E}"/>
                  </a:ext>
                </a:extLst>
              </p:cNvPr>
              <p:cNvSpPr txBox="1"/>
              <p:nvPr/>
            </p:nvSpPr>
            <p:spPr>
              <a:xfrm>
                <a:off x="4495772" y="103084"/>
                <a:ext cx="1319893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" b="1" i="1" dirty="0">
                    <a:solidFill>
                      <a:srgbClr val="1F497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O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𝑈</m:t>
                      </m:r>
                      <m:r>
                        <a:rPr lang="en-US" sz="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𝜉</m:t>
                      </m:r>
                      <m:r>
                        <a:rPr lang="en-US" sz="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sign</m:t>
                      </m:r>
                      <m:d>
                        <m:dPr>
                          <m:ctrlPr>
                            <a:rPr lang="en-NO" sz="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O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NO" sz="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NO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O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BDD581-EF50-2870-8E62-833BA4F4E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72" y="103084"/>
                <a:ext cx="1319893" cy="612796"/>
              </a:xfrm>
              <a:prstGeom prst="rect">
                <a:avLst/>
              </a:prstGeom>
              <a:blipFill>
                <a:blip r:embed="rId14"/>
                <a:stretch>
                  <a:fillRect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7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43</cp:revision>
  <dcterms:created xsi:type="dcterms:W3CDTF">2023-04-26T09:18:46Z</dcterms:created>
  <dcterms:modified xsi:type="dcterms:W3CDTF">2023-04-26T11:30:04Z</dcterms:modified>
</cp:coreProperties>
</file>