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7"/>
    <a:srgbClr val="49F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53"/>
  </p:normalViewPr>
  <p:slideViewPr>
    <p:cSldViewPr snapToGrid="0">
      <p:cViewPr varScale="1">
        <p:scale>
          <a:sx n="106" d="100"/>
          <a:sy n="106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3642B-84CF-1347-AA6B-E3EA40E2CED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86B35-B4FB-414D-8DEC-56E3523CB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86B35-B4FB-414D-8DEC-56E3523CB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8778-3CDC-C404-12E8-759CE0BC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B767D-AC2D-9E3A-BCB4-4EEB193F2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98EE-6691-AFC5-02D5-6AE65C20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6701-DA0F-5BC4-F6F1-9DBB9A71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DBFE-BE47-D058-BCD7-2196738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C357-F9B7-9D09-D606-A3806321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448A4-EA61-E60B-D93C-E492ED14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E437-2B7E-A558-33C2-DBBCF88A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38CC-60B7-A7C8-D6F1-1AEBB7C7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B804-0F4D-162A-1514-C1C37BF8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D8B35-0AD4-D025-BB04-9E5ABBB0D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BB30-B3F8-7440-BDD4-FEBFA028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9977-8925-1FB5-73FF-2BA55204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E21B-AB3A-1411-63B4-1FCAE85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06D9-2A8C-5FE0-6509-F56B5D1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F168-10BA-5631-8D75-484B9618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DAE5-59E7-A057-30E5-CDFD14D3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5A8B-04E3-DF53-0D31-DD1B07ED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7D1D-5890-8F10-167A-84EBDBD8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FB6F-7BA6-C359-69E9-D6CBBEEF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D3E2-D8BB-A13C-BDB6-D289E667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AD4C-345D-922B-878E-5E4B5C4B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743-0394-42A1-4854-E3FA1724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97A5-AEDC-620D-24F3-D40E145C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F9AF-4C50-17BA-4564-E7A71639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D868-AD43-8AB2-3066-A951211B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F178-626F-0930-5526-1A082870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2F166-3D51-A2C5-162A-3B800101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042A-AD52-6376-63AB-12A89003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2E02-3BAD-E2CA-5680-E8DD50EA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F7EF-15C2-42D4-738F-3F1211A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A7D-F7EB-BC9E-1171-C10286B3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8595-E931-C323-7374-52CB8332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7A2F-B9FA-72F5-7DA2-BBF531B90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325AB-14BC-4B80-F5EB-6FC9AF4E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CD86-8B8F-6CAE-509A-298CA4458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91357-E476-2B8D-6EF8-5046B898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E9BDB-832C-990A-9200-55C390F0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0550D-E91D-2C41-CCA9-E2EE1354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1495-B322-79A4-4F4B-2AAA0324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AEE81-497F-18CE-A349-F8D185D0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9ED75-4DF7-145A-8F2A-2DF7AEB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2C77D-6872-E5D8-332C-BD843085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673B-564A-BD6E-8215-536A14DB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320C3-3008-E228-9713-49313870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E14C-6B53-2DA5-C119-129228F8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FF7-279A-FE18-46CC-5A97AC2D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F15B-A3EA-55EA-1684-394038BB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EC949-2D85-676F-48DB-61B2D34A7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38C9-8515-A41C-98C0-3A379AF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AEA7C-18B7-1888-BEA1-8BD0FBE2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7A34-4F29-1C23-1BCA-000808D0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C0AA-03BE-E9C5-3605-C786C2EA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4DA54-1CC1-7238-FEBD-BA5B05AB8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7289A-1E22-1B9F-EE04-C07826D2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51CC-F873-741E-01D3-843D78B7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54AD-1632-88CD-EBC7-EB6101A3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FB165-5313-6E23-B235-070292F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C8C85-7BC8-82BC-16EC-DC5F45ED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BE84D-AA53-58E9-CCE9-4F14D8C3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6B61-335C-81ED-344B-B27056BB0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D9AD-1895-CA4E-8E48-B93677A7631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688E-6574-5343-F800-381A2E8C3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8832-F8E9-A0AF-D38A-CB88373D9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FE13-F47F-5C44-92A1-DF0F26B6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FB935C-DFB3-9039-E489-940A9912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44661"/>
              </p:ext>
            </p:extLst>
          </p:nvPr>
        </p:nvGraphicFramePr>
        <p:xfrm>
          <a:off x="2451887" y="0"/>
          <a:ext cx="500087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531">
                  <a:extLst>
                    <a:ext uri="{9D8B030D-6E8A-4147-A177-3AD203B41FA5}">
                      <a16:colId xmlns:a16="http://schemas.microsoft.com/office/drawing/2014/main" val="4075058221"/>
                    </a:ext>
                  </a:extLst>
                </a:gridCol>
                <a:gridCol w="2492347">
                  <a:extLst>
                    <a:ext uri="{9D8B030D-6E8A-4147-A177-3AD203B41FA5}">
                      <a16:colId xmlns:a16="http://schemas.microsoft.com/office/drawing/2014/main" val="224768669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(a1)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04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1238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9225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6776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74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17304"/>
                  </a:ext>
                </a:extLst>
              </a:tr>
            </a:tbl>
          </a:graphicData>
        </a:graphic>
      </p:graphicFrame>
      <p:pic>
        <p:nvPicPr>
          <p:cNvPr id="9" name="Picture 8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1E3656C0-5C7A-A3DB-479B-0A6B0D66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08" y="0"/>
            <a:ext cx="2014918" cy="1133392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AFEB6AF-15D6-E66A-1DE6-1377BF33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408" y="1133392"/>
            <a:ext cx="2014918" cy="113339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92249D-9E75-25A5-5AB4-E2AAE1076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407" y="2266784"/>
            <a:ext cx="2014919" cy="1133392"/>
          </a:xfrm>
          <a:prstGeom prst="rect">
            <a:avLst/>
          </a:prstGeom>
        </p:spPr>
      </p:pic>
      <p:pic>
        <p:nvPicPr>
          <p:cNvPr id="17" name="Picture 1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EF87487-6991-7EC6-D962-2F3C4CFD2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407" y="3429000"/>
            <a:ext cx="2014919" cy="1133392"/>
          </a:xfrm>
          <a:prstGeom prst="rect">
            <a:avLst/>
          </a:prstGeom>
        </p:spPr>
      </p:pic>
      <p:pic>
        <p:nvPicPr>
          <p:cNvPr id="18" name="Picture 1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01492F5-D025-70C1-140C-782BE9E01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407" y="4591216"/>
            <a:ext cx="2014919" cy="1133392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EC2C448-01F0-AB03-F073-1F841DBBE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7408" y="5724608"/>
            <a:ext cx="2014920" cy="1133392"/>
          </a:xfrm>
          <a:prstGeom prst="rect">
            <a:avLst/>
          </a:prstGeom>
        </p:spPr>
      </p:pic>
      <p:pic>
        <p:nvPicPr>
          <p:cNvPr id="24" name="Picture 23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AE980E10-4082-5BA1-6732-F8AA3AB93F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847" y="1"/>
            <a:ext cx="2014919" cy="1133392"/>
          </a:xfrm>
          <a:prstGeom prst="rect">
            <a:avLst/>
          </a:prstGeom>
        </p:spPr>
      </p:pic>
      <p:pic>
        <p:nvPicPr>
          <p:cNvPr id="28" name="Picture 27" descr="A picture containing map&#10;&#10;Description automatically generated">
            <a:extLst>
              <a:ext uri="{FF2B5EF4-FFF2-40B4-BE49-F238E27FC236}">
                <a16:creationId xmlns:a16="http://schemas.microsoft.com/office/drawing/2014/main" id="{EAC3972F-5984-5BF0-51B7-A196BCC26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7846" y="4591217"/>
            <a:ext cx="2014919" cy="1133392"/>
          </a:xfrm>
          <a:prstGeom prst="rect">
            <a:avLst/>
          </a:prstGeom>
        </p:spPr>
      </p:pic>
      <p:pic>
        <p:nvPicPr>
          <p:cNvPr id="29" name="Picture 28" descr="A picture containing map&#10;&#10;Description automatically generated">
            <a:extLst>
              <a:ext uri="{FF2B5EF4-FFF2-40B4-BE49-F238E27FC236}">
                <a16:creationId xmlns:a16="http://schemas.microsoft.com/office/drawing/2014/main" id="{9E96C96D-CA0A-2C1B-F39D-E723FCC50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7844" y="3429000"/>
            <a:ext cx="2014919" cy="1133392"/>
          </a:xfrm>
          <a:prstGeom prst="rect">
            <a:avLst/>
          </a:prstGeom>
        </p:spPr>
      </p:pic>
      <p:pic>
        <p:nvPicPr>
          <p:cNvPr id="30" name="Picture 2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C965C908-9A79-F42B-472F-1E2D090AD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843" y="1133391"/>
            <a:ext cx="2014919" cy="1133392"/>
          </a:xfrm>
          <a:prstGeom prst="rect">
            <a:avLst/>
          </a:prstGeom>
        </p:spPr>
      </p:pic>
      <p:pic>
        <p:nvPicPr>
          <p:cNvPr id="31" name="Picture 30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1612DD58-C1D8-0947-EB3B-3E85D7F12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840" y="2266784"/>
            <a:ext cx="2014919" cy="1133392"/>
          </a:xfrm>
          <a:prstGeom prst="rect">
            <a:avLst/>
          </a:prstGeom>
        </p:spPr>
      </p:pic>
      <p:pic>
        <p:nvPicPr>
          <p:cNvPr id="32" name="Picture 31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64D64A8C-40C1-AAA8-44C5-89204D7A1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840" y="5724607"/>
            <a:ext cx="2014919" cy="11333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0D866CF-1475-9488-29E1-BA147A00BB43}"/>
              </a:ext>
            </a:extLst>
          </p:cNvPr>
          <p:cNvSpPr/>
          <p:nvPr/>
        </p:nvSpPr>
        <p:spPr>
          <a:xfrm>
            <a:off x="5583504" y="3220881"/>
            <a:ext cx="194209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CFC9D2-97F9-A991-CFBF-87DC11584C35}"/>
              </a:ext>
            </a:extLst>
          </p:cNvPr>
          <p:cNvSpPr/>
          <p:nvPr/>
        </p:nvSpPr>
        <p:spPr>
          <a:xfrm>
            <a:off x="5777713" y="2836005"/>
            <a:ext cx="194209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AD29A3-F2CC-B02E-9F81-B3B771066219}"/>
              </a:ext>
            </a:extLst>
          </p:cNvPr>
          <p:cNvSpPr/>
          <p:nvPr/>
        </p:nvSpPr>
        <p:spPr>
          <a:xfrm>
            <a:off x="5874817" y="3104431"/>
            <a:ext cx="283222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74952D5-87DE-76B0-E927-462B3721C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9697" y="2776328"/>
            <a:ext cx="250239" cy="617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7D52169-DF01-8821-DE71-3008A24E1E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811" y="3042243"/>
            <a:ext cx="250239" cy="625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5C80C28-5171-6A23-206A-9534F93832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3251" y="3175415"/>
            <a:ext cx="170845" cy="4571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A8E4C52-0D4A-F0D1-F0A6-BD217C9FD6B9}"/>
              </a:ext>
            </a:extLst>
          </p:cNvPr>
          <p:cNvSpPr/>
          <p:nvPr/>
        </p:nvSpPr>
        <p:spPr>
          <a:xfrm>
            <a:off x="5777713" y="6290798"/>
            <a:ext cx="194209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5B55B7-CEB8-C9C2-9E3B-7138590C716E}"/>
              </a:ext>
            </a:extLst>
          </p:cNvPr>
          <p:cNvSpPr/>
          <p:nvPr/>
        </p:nvSpPr>
        <p:spPr>
          <a:xfrm>
            <a:off x="5874817" y="6559224"/>
            <a:ext cx="283222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3625B3C-CBF6-296C-6029-40DB21F3C1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9697" y="6231121"/>
            <a:ext cx="250239" cy="617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CC958DC-99AC-2057-9583-29E0E4C7D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811" y="6497036"/>
            <a:ext cx="250239" cy="6256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BE62322-6CD2-3A6C-BF3D-276D1725E404}"/>
              </a:ext>
            </a:extLst>
          </p:cNvPr>
          <p:cNvSpPr/>
          <p:nvPr/>
        </p:nvSpPr>
        <p:spPr>
          <a:xfrm>
            <a:off x="5858319" y="1965144"/>
            <a:ext cx="283222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11A70C-7522-A0D8-4134-8F8F491B1191}"/>
              </a:ext>
            </a:extLst>
          </p:cNvPr>
          <p:cNvSpPr/>
          <p:nvPr/>
        </p:nvSpPr>
        <p:spPr>
          <a:xfrm>
            <a:off x="5583504" y="927807"/>
            <a:ext cx="194209" cy="179292"/>
          </a:xfrm>
          <a:prstGeom prst="rect">
            <a:avLst/>
          </a:prstGeom>
          <a:noFill/>
          <a:ln>
            <a:solidFill>
              <a:srgbClr val="FF9E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B2F1AD-788D-3F6D-B246-CF84ABEA35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3250" y="890535"/>
            <a:ext cx="170845" cy="45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D8BDDCB-2469-D759-793A-7CDF0D537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0213" y="1905039"/>
            <a:ext cx="250239" cy="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7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20</cp:revision>
  <dcterms:created xsi:type="dcterms:W3CDTF">2023-04-24T18:41:26Z</dcterms:created>
  <dcterms:modified xsi:type="dcterms:W3CDTF">2023-04-24T19:48:03Z</dcterms:modified>
</cp:coreProperties>
</file>