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55"/>
  </p:normalViewPr>
  <p:slideViewPr>
    <p:cSldViewPr snapToGrid="0">
      <p:cViewPr>
        <p:scale>
          <a:sx n="127" d="100"/>
          <a:sy n="127" d="100"/>
        </p:scale>
        <p:origin x="191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6C13-3CC6-5600-7F5F-D46F265E6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49540-A797-DF5D-ED0B-49EB03B6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8F0E3-9CFE-567D-AB1C-1023839B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49288-F3DA-65E5-2343-734B0197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C24F-A8C0-F830-50CC-22447A80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6DE5-B0F3-D6E3-6F87-082D1134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5D27-99E6-BB11-3E48-389F984C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24C5-4732-85AF-AA17-A3F447AA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16592-E0F6-F2DB-25C4-21BAE138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DECA-32AC-7E79-2577-3484FF14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1991C-4DCA-48BE-31F8-7CEBA0AA8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85B8F-35BF-EE4B-C395-CDAF7F3BC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41A5-1998-E6F0-47EA-49F6845D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BB18-2F0C-5597-012D-B1976F65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98C3-879A-4B55-6E41-F38F95CB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B99A-A062-EA6E-8834-42F4C6DE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AB5A3-6765-55FE-8545-2F6B934A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0ADB-4E13-BE0C-CABD-3AB9A377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EFA7E-CC4C-E718-75A0-996572F78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179A-CD02-2217-7699-3F7AB6A8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7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1194-8F59-61BE-CA30-D353BB60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248F4-C30D-BD23-4768-9E816CEF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8B0C9-FAFF-8D29-3B9E-C9F09381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9E5A-9670-C36F-54A6-9AFB6E2F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2F5CB-FE7B-2E4C-26EF-05A643E8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708D-5D71-BEFA-7421-80870C08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ED53-8C23-5CDF-188F-711589947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C20A2-5DE9-E85F-FBCA-A3E3EE872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0EF6-844F-945A-0134-33F16C19C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D702B-2203-5F20-9402-1E3C24F7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69AB7-B65E-1C3C-D41A-A378D23B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5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9851-4925-9BDA-84F9-25B2BCB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5274B-3EE7-13F4-0091-ADF078670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B3BEB-9A47-34A1-8255-C46D79A15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41422-2E9F-C5AA-740A-C1F351AB1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3EE6F-A1CB-FCA7-9207-D6AC22BE9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0B9C4-B9E7-92CA-FD1C-AD94EE27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8AB93-8900-70A0-FD20-42A80B55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13A75-7DA9-E3EF-09BD-0DD14B31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1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4FB5-48BF-73DE-E1F1-3CD7E916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1025A-A599-F6EE-FC78-2C74E76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BFFE6-CCAC-9DD1-8754-E28F33EC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1B2A3-1246-7861-E682-CDA84BBA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0DD1D-B9D6-C002-AF18-2E902A9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B6E10-1BC4-B6D4-FC11-60EE6A7C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CA79E-1F7A-939A-B6C0-975215B0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B60C-6DF9-9EF2-FC96-042C0E9B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C0B-0286-3A77-E59A-A477C2C3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D56AE-A293-23D5-0186-F64C22B2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5125-93F9-4CD4-A141-53EC3519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01931-D9E1-3E6D-0086-9AEDA177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E6F3B-4EF8-C0CE-0A89-288A5F6C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2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8887-CDB4-AD5F-C006-3D065645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65118-57F0-38C3-C9B1-43E824126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6DA45-476F-BD22-EECE-F109987B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2F1B6-D098-ECCF-3A56-2726C4B9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58AE7-1D5E-DD88-E8E6-701D512C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B48C-633A-1A16-C430-BD8D2A1B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6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42774-B81A-26F0-5724-3D4383D8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EDEC-6D0F-39D6-D174-C67436C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31F5-E337-B551-4336-586E9337D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31E01-DEBB-0A4E-8084-9182D20CD324}" type="datetimeFigureOut">
              <a:rPr lang="en-US" smtClean="0"/>
              <a:t>4/26/23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A552A-CAFA-D9E2-5152-F6429A59C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58C77-0F59-1762-B60B-657EECE67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4EC2A-B840-EE42-85A9-8F346D37D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7B4C14-98BD-A04F-6E15-E953B9D64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65802"/>
              </p:ext>
            </p:extLst>
          </p:nvPr>
        </p:nvGraphicFramePr>
        <p:xfrm>
          <a:off x="-7434" y="0"/>
          <a:ext cx="10162478" cy="5954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635238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26169973"/>
                    </a:ext>
                  </a:extLst>
                </a:gridCol>
                <a:gridCol w="1375317">
                  <a:extLst>
                    <a:ext uri="{9D8B030D-6E8A-4147-A177-3AD203B41FA5}">
                      <a16:colId xmlns:a16="http://schemas.microsoft.com/office/drawing/2014/main" val="1061901145"/>
                    </a:ext>
                  </a:extLst>
                </a:gridCol>
                <a:gridCol w="3910361">
                  <a:extLst>
                    <a:ext uri="{9D8B030D-6E8A-4147-A177-3AD203B41FA5}">
                      <a16:colId xmlns:a16="http://schemas.microsoft.com/office/drawing/2014/main" val="2506764618"/>
                    </a:ext>
                  </a:extLst>
                </a:gridCol>
              </a:tblGrid>
              <a:tr h="499241">
                <a:tc>
                  <a:txBody>
                    <a:bodyPr/>
                    <a:lstStyle/>
                    <a:p>
                      <a:r>
                        <a:rPr lang="en-US" dirty="0"/>
                        <a:t>Model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Original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 GradCAM++ with Localisation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995475"/>
                  </a:ext>
                </a:extLst>
              </a:tr>
              <a:tr h="1366730">
                <a:tc>
                  <a:txBody>
                    <a:bodyPr/>
                    <a:lstStyle/>
                    <a:p>
                      <a:r>
                        <a:rPr lang="en-US" dirty="0"/>
                        <a:t>YOLOv8, </a:t>
                      </a:r>
                      <a:r>
                        <a:rPr lang="en-US" i="1" dirty="0"/>
                        <a:t>“Crab”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391374"/>
                  </a:ext>
                </a:extLst>
              </a:tr>
              <a:tr h="1360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EfficientDet, “Crab”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00147"/>
                  </a:ext>
                </a:extLst>
              </a:tr>
              <a:tr h="1367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YOLOv8, “Fish-School”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34217"/>
                  </a:ext>
                </a:extLst>
              </a:tr>
              <a:tr h="1360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EfficientDet, “Fish-School”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82140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5963545-9682-99AC-D100-6EBB44F4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834" y="494106"/>
            <a:ext cx="2428100" cy="1364431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672E8B3-453A-B2D4-AFE0-C7726665A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834" y="1858537"/>
            <a:ext cx="2428100" cy="136443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CBC45F-8855-BA54-C047-1AB87686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4" y="495222"/>
            <a:ext cx="1363315" cy="136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D7C5387-4947-E52B-1CC9-5B646E233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4" y="1844442"/>
            <a:ext cx="1377410" cy="137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A51C4B7-23BD-C7FE-2ADF-8F08C778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44" y="1859094"/>
            <a:ext cx="3917796" cy="136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956EC2F-AA68-9424-D49A-298B410B6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45" y="494106"/>
            <a:ext cx="3903700" cy="137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36C39A2-7F0F-FCD7-2C76-2B402C4F9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5834" y="3235947"/>
            <a:ext cx="2428100" cy="1358929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A2387AA-8740-3777-A969-3D0392B81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4" y="3234831"/>
            <a:ext cx="1363315" cy="136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39FEE34-827C-EE9A-FB39-CCDC7E79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44" y="3234831"/>
            <a:ext cx="3903700" cy="13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337A525E-6033-4401-0072-94FE39F99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738" y="4586283"/>
            <a:ext cx="2428100" cy="1358929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CDEE991-DE73-4838-6F39-65EA1C5DA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934" y="4603581"/>
            <a:ext cx="1363315" cy="134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ACCF836-FDCE-AC5C-29CF-94FDA8871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344" y="4603582"/>
            <a:ext cx="3903700" cy="134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75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Sanyam Jain</dc:creator>
  <cp:lastModifiedBy>Sanyam Jain</cp:lastModifiedBy>
  <cp:revision>19</cp:revision>
  <dcterms:created xsi:type="dcterms:W3CDTF">2023-04-26T21:02:47Z</dcterms:created>
  <dcterms:modified xsi:type="dcterms:W3CDTF">2023-04-26T21:55:28Z</dcterms:modified>
</cp:coreProperties>
</file>