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53"/>
  </p:normalViewPr>
  <p:slideViewPr>
    <p:cSldViewPr snapToGrid="0">
      <p:cViewPr>
        <p:scale>
          <a:sx n="156" d="100"/>
          <a:sy n="156" d="100"/>
        </p:scale>
        <p:origin x="7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DCF9-5F77-D89E-6C84-C20440BAB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8164C-E592-117D-36C6-104E8C86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DB2C-00C4-86DE-D882-677FEF24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AA89-B71F-4A20-F455-B4B30240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28DF-964E-4E49-63CF-6B485811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1F55-742C-FD59-BE7E-36379B69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7BA67-948F-4EE0-F797-3E634591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D808-0BB5-D989-618F-A557CF2A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BE94-D804-2C13-D156-82A425CE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BD0C-7BF0-F862-3A3A-6174E853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3A164-CF89-0F00-9D54-C186DB242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71306-0D9B-FD86-CF6C-34B01F1C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7BB4-7F6F-9621-1D12-BEFAEFC1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D737-9B01-3579-42D7-9918F558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FC15-11A9-C860-E04D-D35B809A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5833-0870-B0E8-74F7-976ED3D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E2B9-9CBB-E2B9-14A2-042A9005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5E1A-C0FA-F703-781B-FA136E9E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2C45-51EC-6FD0-1424-B146761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1720-E4AD-19D1-3A79-B1CDA04A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0A53-E855-0408-B140-6AA852E6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017C-1999-B6FC-4281-1100C742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5C1-27AF-C075-566E-40E1C755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A55D-8228-0468-BEDD-5C48389C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015C-4C46-207B-FEE3-2C849E8F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307C-40DE-A603-E551-6B5F6AB5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8C5F-4A1A-8454-EBD5-BF4F9B425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3C95D-A00C-2BAE-449A-817639F8A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ED9D-9527-6982-DF7B-FC99885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B90B-B550-EE77-1DC2-DA6F3E80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8029-566F-62F3-9EE0-F4C17EA8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46C8-2959-5C0D-2905-65149BB4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06C3-6DB5-8B59-F2DA-2DB1E765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0442-57EC-02EB-7195-A6FDFE11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09653-19E6-C915-FDB1-BA4C561AB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4F4DA-83F0-BE19-D05C-BFE1E2FE9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B01A8-D5AE-9DBF-D755-D383C461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D3CC2-ED4A-17EC-F3F9-9F99D263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1BF0E-1269-B283-30C7-36F5A6C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1FA-486A-8238-0457-285B992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652D6-FF67-F1CA-7CBE-705CE799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BDD9-A0E4-56DD-B3CB-8A2C494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53FBF-DE47-1C68-96E6-990A7D53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0525D-8C7B-08C7-8F40-6B36341E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B8D53-AD57-5355-FE50-5E71496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23F1D-ACE5-BEF7-FD5E-C41ACE1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B8D5-A500-74AA-4E38-C828241E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70B8-FC2F-29A2-B273-96C0398E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11790-C661-A6F5-3E80-53556047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AD1E-C5EF-CB97-D9FB-222B772F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E70B-7E81-92C2-3FC9-E0B981FE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B05E-FF57-3A07-3F00-50E3D37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F6B1-906D-F98B-A350-80293618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68830-34CF-798C-4F56-D8F8557E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3500A-6ABB-4D59-1287-8376C760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EC3B8-8E81-66B9-4A9B-AA4B60D7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352A0-3FD7-CC60-3730-05EB531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1A8B-E587-E18A-1B19-EA025445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3CE28-AAAC-D572-51BE-50A8970A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E0A5-70F6-8780-2C29-9306161F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69AC-8D9E-7B08-0F51-C0482D2A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1EC0-9A9B-674F-A352-F220A32763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CA1C-5182-9DC3-3D6B-1C97AE8DB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DAA7-99BC-39AF-A490-DA4FB1703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1DA9-DF06-594C-9213-5753E5E9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1FADB-93A2-C758-B1D4-1ABB62C8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503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1DCD7-AB23-2A21-EBFF-9043721D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503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EB040-5360-9102-BB04-294A5F9D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14" y="0"/>
            <a:ext cx="2120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7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1</cp:revision>
  <dcterms:created xsi:type="dcterms:W3CDTF">2023-04-26T00:10:11Z</dcterms:created>
  <dcterms:modified xsi:type="dcterms:W3CDTF">2023-04-26T00:14:14Z</dcterms:modified>
</cp:coreProperties>
</file>