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94"/>
    <p:restoredTop sz="94653"/>
  </p:normalViewPr>
  <p:slideViewPr>
    <p:cSldViewPr snapToGrid="0">
      <p:cViewPr>
        <p:scale>
          <a:sx n="160" d="100"/>
          <a:sy n="160" d="100"/>
        </p:scale>
        <p:origin x="856"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3D2AA-DF19-EC45-8195-4CB4F1750E66}" type="datetimeFigureOut">
              <a:rPr lang="en-US" smtClean="0"/>
              <a:t>4/27/23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012A7-403E-F049-BB60-8E9D93BEADF1}" type="slidenum">
              <a:rPr lang="en-US" smtClean="0"/>
              <a:t>‹#›</a:t>
            </a:fld>
            <a:endParaRPr lang="en-US"/>
          </a:p>
        </p:txBody>
      </p:sp>
    </p:spTree>
    <p:extLst>
      <p:ext uri="{BB962C8B-B14F-4D97-AF65-F5344CB8AC3E}">
        <p14:creationId xmlns:p14="http://schemas.microsoft.com/office/powerpoint/2010/main" val="3568901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6012A7-403E-F049-BB60-8E9D93BEADF1}" type="slidenum">
              <a:rPr lang="en-US" smtClean="0"/>
              <a:t>1</a:t>
            </a:fld>
            <a:endParaRPr lang="en-US"/>
          </a:p>
        </p:txBody>
      </p:sp>
    </p:spTree>
    <p:extLst>
      <p:ext uri="{BB962C8B-B14F-4D97-AF65-F5344CB8AC3E}">
        <p14:creationId xmlns:p14="http://schemas.microsoft.com/office/powerpoint/2010/main" val="2910099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D1F6C-8B40-C8D5-21CE-DCA61614EB0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E8870E9-CC0C-1B73-79FA-D04E8E161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429A91C-59EA-53B1-0CD7-8FAEAF612F1D}"/>
              </a:ext>
            </a:extLst>
          </p:cNvPr>
          <p:cNvSpPr>
            <a:spLocks noGrp="1"/>
          </p:cNvSpPr>
          <p:nvPr>
            <p:ph type="dt" sz="half" idx="10"/>
          </p:nvPr>
        </p:nvSpPr>
        <p:spPr/>
        <p:txBody>
          <a:bodyPr/>
          <a:lstStyle/>
          <a:p>
            <a:fld id="{06FB6080-2CC2-874E-A1C9-7C0762280880}" type="datetimeFigureOut">
              <a:rPr lang="en-US" smtClean="0"/>
              <a:t>4/27/23</a:t>
            </a:fld>
            <a:endParaRPr lang="en-US"/>
          </a:p>
        </p:txBody>
      </p:sp>
      <p:sp>
        <p:nvSpPr>
          <p:cNvPr id="5" name="Footer Placeholder 4">
            <a:extLst>
              <a:ext uri="{FF2B5EF4-FFF2-40B4-BE49-F238E27FC236}">
                <a16:creationId xmlns:a16="http://schemas.microsoft.com/office/drawing/2014/main" id="{02197011-2243-DE9E-5613-DE176BB30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16DE2-E9AF-0761-B912-64DEC863CCDA}"/>
              </a:ext>
            </a:extLst>
          </p:cNvPr>
          <p:cNvSpPr>
            <a:spLocks noGrp="1"/>
          </p:cNvSpPr>
          <p:nvPr>
            <p:ph type="sldNum" sz="quarter" idx="12"/>
          </p:nvPr>
        </p:nvSpPr>
        <p:spPr/>
        <p:txBody>
          <a:bodyPr/>
          <a:lstStyle/>
          <a:p>
            <a:fld id="{1F6F5DCC-6362-744E-A274-FC9AF02B469A}" type="slidenum">
              <a:rPr lang="en-US" smtClean="0"/>
              <a:t>‹#›</a:t>
            </a:fld>
            <a:endParaRPr lang="en-US"/>
          </a:p>
        </p:txBody>
      </p:sp>
    </p:spTree>
    <p:extLst>
      <p:ext uri="{BB962C8B-B14F-4D97-AF65-F5344CB8AC3E}">
        <p14:creationId xmlns:p14="http://schemas.microsoft.com/office/powerpoint/2010/main" val="64979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466E-2FBD-683E-9858-C0482553186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CAF53E0-2C26-54A5-7E4B-3C77F1635CB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6AC75E-DD05-61D4-2513-67DD1DBDD3B6}"/>
              </a:ext>
            </a:extLst>
          </p:cNvPr>
          <p:cNvSpPr>
            <a:spLocks noGrp="1"/>
          </p:cNvSpPr>
          <p:nvPr>
            <p:ph type="dt" sz="half" idx="10"/>
          </p:nvPr>
        </p:nvSpPr>
        <p:spPr/>
        <p:txBody>
          <a:bodyPr/>
          <a:lstStyle/>
          <a:p>
            <a:fld id="{06FB6080-2CC2-874E-A1C9-7C0762280880}" type="datetimeFigureOut">
              <a:rPr lang="en-US" smtClean="0"/>
              <a:t>4/27/23</a:t>
            </a:fld>
            <a:endParaRPr lang="en-US"/>
          </a:p>
        </p:txBody>
      </p:sp>
      <p:sp>
        <p:nvSpPr>
          <p:cNvPr id="5" name="Footer Placeholder 4">
            <a:extLst>
              <a:ext uri="{FF2B5EF4-FFF2-40B4-BE49-F238E27FC236}">
                <a16:creationId xmlns:a16="http://schemas.microsoft.com/office/drawing/2014/main" id="{42984101-9B3A-4B5D-B881-C96C0CF36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C5EA5-7989-73D1-2256-C00B98CCFCCE}"/>
              </a:ext>
            </a:extLst>
          </p:cNvPr>
          <p:cNvSpPr>
            <a:spLocks noGrp="1"/>
          </p:cNvSpPr>
          <p:nvPr>
            <p:ph type="sldNum" sz="quarter" idx="12"/>
          </p:nvPr>
        </p:nvSpPr>
        <p:spPr/>
        <p:txBody>
          <a:bodyPr/>
          <a:lstStyle/>
          <a:p>
            <a:fld id="{1F6F5DCC-6362-744E-A274-FC9AF02B469A}" type="slidenum">
              <a:rPr lang="en-US" smtClean="0"/>
              <a:t>‹#›</a:t>
            </a:fld>
            <a:endParaRPr lang="en-US"/>
          </a:p>
        </p:txBody>
      </p:sp>
    </p:spTree>
    <p:extLst>
      <p:ext uri="{BB962C8B-B14F-4D97-AF65-F5344CB8AC3E}">
        <p14:creationId xmlns:p14="http://schemas.microsoft.com/office/powerpoint/2010/main" val="294274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5A5F02-FBF1-706A-210A-D09DE6122E4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C991F20-E47A-AFA6-CE5F-FAE37297FF9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EBB9EF1-984F-7AD2-E1CB-E1E6D5D4F60D}"/>
              </a:ext>
            </a:extLst>
          </p:cNvPr>
          <p:cNvSpPr>
            <a:spLocks noGrp="1"/>
          </p:cNvSpPr>
          <p:nvPr>
            <p:ph type="dt" sz="half" idx="10"/>
          </p:nvPr>
        </p:nvSpPr>
        <p:spPr/>
        <p:txBody>
          <a:bodyPr/>
          <a:lstStyle/>
          <a:p>
            <a:fld id="{06FB6080-2CC2-874E-A1C9-7C0762280880}" type="datetimeFigureOut">
              <a:rPr lang="en-US" smtClean="0"/>
              <a:t>4/27/23</a:t>
            </a:fld>
            <a:endParaRPr lang="en-US"/>
          </a:p>
        </p:txBody>
      </p:sp>
      <p:sp>
        <p:nvSpPr>
          <p:cNvPr id="5" name="Footer Placeholder 4">
            <a:extLst>
              <a:ext uri="{FF2B5EF4-FFF2-40B4-BE49-F238E27FC236}">
                <a16:creationId xmlns:a16="http://schemas.microsoft.com/office/drawing/2014/main" id="{499143AA-BC2F-57EE-C125-DEEE3EB0E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FFF08-2465-D785-36E1-F9C1ABF56B20}"/>
              </a:ext>
            </a:extLst>
          </p:cNvPr>
          <p:cNvSpPr>
            <a:spLocks noGrp="1"/>
          </p:cNvSpPr>
          <p:nvPr>
            <p:ph type="sldNum" sz="quarter" idx="12"/>
          </p:nvPr>
        </p:nvSpPr>
        <p:spPr/>
        <p:txBody>
          <a:bodyPr/>
          <a:lstStyle/>
          <a:p>
            <a:fld id="{1F6F5DCC-6362-744E-A274-FC9AF02B469A}" type="slidenum">
              <a:rPr lang="en-US" smtClean="0"/>
              <a:t>‹#›</a:t>
            </a:fld>
            <a:endParaRPr lang="en-US"/>
          </a:p>
        </p:txBody>
      </p:sp>
    </p:spTree>
    <p:extLst>
      <p:ext uri="{BB962C8B-B14F-4D97-AF65-F5344CB8AC3E}">
        <p14:creationId xmlns:p14="http://schemas.microsoft.com/office/powerpoint/2010/main" val="178788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60D1-B9B5-1015-6B79-BCC83646CBD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C84C15E-8073-618E-8093-BAAC43E0CA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E7510B-018E-FC0E-695C-8A557D81DBEE}"/>
              </a:ext>
            </a:extLst>
          </p:cNvPr>
          <p:cNvSpPr>
            <a:spLocks noGrp="1"/>
          </p:cNvSpPr>
          <p:nvPr>
            <p:ph type="dt" sz="half" idx="10"/>
          </p:nvPr>
        </p:nvSpPr>
        <p:spPr/>
        <p:txBody>
          <a:bodyPr/>
          <a:lstStyle/>
          <a:p>
            <a:fld id="{06FB6080-2CC2-874E-A1C9-7C0762280880}" type="datetimeFigureOut">
              <a:rPr lang="en-US" smtClean="0"/>
              <a:t>4/27/23</a:t>
            </a:fld>
            <a:endParaRPr lang="en-US"/>
          </a:p>
        </p:txBody>
      </p:sp>
      <p:sp>
        <p:nvSpPr>
          <p:cNvPr id="5" name="Footer Placeholder 4">
            <a:extLst>
              <a:ext uri="{FF2B5EF4-FFF2-40B4-BE49-F238E27FC236}">
                <a16:creationId xmlns:a16="http://schemas.microsoft.com/office/drawing/2014/main" id="{A082F435-89A9-EBF4-CAC0-F8F440395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5DFE0-E81C-C39D-8B11-6E640A0E9784}"/>
              </a:ext>
            </a:extLst>
          </p:cNvPr>
          <p:cNvSpPr>
            <a:spLocks noGrp="1"/>
          </p:cNvSpPr>
          <p:nvPr>
            <p:ph type="sldNum" sz="quarter" idx="12"/>
          </p:nvPr>
        </p:nvSpPr>
        <p:spPr/>
        <p:txBody>
          <a:bodyPr/>
          <a:lstStyle/>
          <a:p>
            <a:fld id="{1F6F5DCC-6362-744E-A274-FC9AF02B469A}" type="slidenum">
              <a:rPr lang="en-US" smtClean="0"/>
              <a:t>‹#›</a:t>
            </a:fld>
            <a:endParaRPr lang="en-US"/>
          </a:p>
        </p:txBody>
      </p:sp>
    </p:spTree>
    <p:extLst>
      <p:ext uri="{BB962C8B-B14F-4D97-AF65-F5344CB8AC3E}">
        <p14:creationId xmlns:p14="http://schemas.microsoft.com/office/powerpoint/2010/main" val="336477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1C968-C9CE-EE3B-1A51-542D2E7272E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1ED5324-7C24-97FF-E191-C49068C29F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3586110-5451-81FC-5176-B5E018EA16CD}"/>
              </a:ext>
            </a:extLst>
          </p:cNvPr>
          <p:cNvSpPr>
            <a:spLocks noGrp="1"/>
          </p:cNvSpPr>
          <p:nvPr>
            <p:ph type="dt" sz="half" idx="10"/>
          </p:nvPr>
        </p:nvSpPr>
        <p:spPr/>
        <p:txBody>
          <a:bodyPr/>
          <a:lstStyle/>
          <a:p>
            <a:fld id="{06FB6080-2CC2-874E-A1C9-7C0762280880}" type="datetimeFigureOut">
              <a:rPr lang="en-US" smtClean="0"/>
              <a:t>4/27/23</a:t>
            </a:fld>
            <a:endParaRPr lang="en-US"/>
          </a:p>
        </p:txBody>
      </p:sp>
      <p:sp>
        <p:nvSpPr>
          <p:cNvPr id="5" name="Footer Placeholder 4">
            <a:extLst>
              <a:ext uri="{FF2B5EF4-FFF2-40B4-BE49-F238E27FC236}">
                <a16:creationId xmlns:a16="http://schemas.microsoft.com/office/drawing/2014/main" id="{1CB37380-1089-9E69-E076-3215E5447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3CA1D-D5D6-7D12-B308-C353EB775535}"/>
              </a:ext>
            </a:extLst>
          </p:cNvPr>
          <p:cNvSpPr>
            <a:spLocks noGrp="1"/>
          </p:cNvSpPr>
          <p:nvPr>
            <p:ph type="sldNum" sz="quarter" idx="12"/>
          </p:nvPr>
        </p:nvSpPr>
        <p:spPr/>
        <p:txBody>
          <a:bodyPr/>
          <a:lstStyle/>
          <a:p>
            <a:fld id="{1F6F5DCC-6362-744E-A274-FC9AF02B469A}" type="slidenum">
              <a:rPr lang="en-US" smtClean="0"/>
              <a:t>‹#›</a:t>
            </a:fld>
            <a:endParaRPr lang="en-US"/>
          </a:p>
        </p:txBody>
      </p:sp>
    </p:spTree>
    <p:extLst>
      <p:ext uri="{BB962C8B-B14F-4D97-AF65-F5344CB8AC3E}">
        <p14:creationId xmlns:p14="http://schemas.microsoft.com/office/powerpoint/2010/main" val="3278113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848F5-3EA8-1F76-481D-3A9543EF707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EF6FC66-509B-97E4-E585-4318E3B5E11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39D002F-92F6-248F-9390-C2916877AC6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48F412F-9445-E182-BB40-66B4820675FA}"/>
              </a:ext>
            </a:extLst>
          </p:cNvPr>
          <p:cNvSpPr>
            <a:spLocks noGrp="1"/>
          </p:cNvSpPr>
          <p:nvPr>
            <p:ph type="dt" sz="half" idx="10"/>
          </p:nvPr>
        </p:nvSpPr>
        <p:spPr/>
        <p:txBody>
          <a:bodyPr/>
          <a:lstStyle/>
          <a:p>
            <a:fld id="{06FB6080-2CC2-874E-A1C9-7C0762280880}" type="datetimeFigureOut">
              <a:rPr lang="en-US" smtClean="0"/>
              <a:t>4/27/23</a:t>
            </a:fld>
            <a:endParaRPr lang="en-US"/>
          </a:p>
        </p:txBody>
      </p:sp>
      <p:sp>
        <p:nvSpPr>
          <p:cNvPr id="6" name="Footer Placeholder 5">
            <a:extLst>
              <a:ext uri="{FF2B5EF4-FFF2-40B4-BE49-F238E27FC236}">
                <a16:creationId xmlns:a16="http://schemas.microsoft.com/office/drawing/2014/main" id="{48225FA1-9812-9031-7334-EA2082FCA3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16B36B-C360-BB03-26A8-006B994D32D3}"/>
              </a:ext>
            </a:extLst>
          </p:cNvPr>
          <p:cNvSpPr>
            <a:spLocks noGrp="1"/>
          </p:cNvSpPr>
          <p:nvPr>
            <p:ph type="sldNum" sz="quarter" idx="12"/>
          </p:nvPr>
        </p:nvSpPr>
        <p:spPr/>
        <p:txBody>
          <a:bodyPr/>
          <a:lstStyle/>
          <a:p>
            <a:fld id="{1F6F5DCC-6362-744E-A274-FC9AF02B469A}" type="slidenum">
              <a:rPr lang="en-US" smtClean="0"/>
              <a:t>‹#›</a:t>
            </a:fld>
            <a:endParaRPr lang="en-US"/>
          </a:p>
        </p:txBody>
      </p:sp>
    </p:spTree>
    <p:extLst>
      <p:ext uri="{BB962C8B-B14F-4D97-AF65-F5344CB8AC3E}">
        <p14:creationId xmlns:p14="http://schemas.microsoft.com/office/powerpoint/2010/main" val="1368872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C0DAC-1E74-CE5D-9362-4B3E9EF7390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1F05D21-349C-F2AE-6530-16E697D14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52B7746-FA88-7B18-13BA-4801EBF58AD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5F759B8-6338-2F63-F6E3-49B14A64BC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A8D8C09-1D34-C726-654C-5C3C6730CCD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805E22C-D25D-61DA-DE34-000C2AC3279D}"/>
              </a:ext>
            </a:extLst>
          </p:cNvPr>
          <p:cNvSpPr>
            <a:spLocks noGrp="1"/>
          </p:cNvSpPr>
          <p:nvPr>
            <p:ph type="dt" sz="half" idx="10"/>
          </p:nvPr>
        </p:nvSpPr>
        <p:spPr/>
        <p:txBody>
          <a:bodyPr/>
          <a:lstStyle/>
          <a:p>
            <a:fld id="{06FB6080-2CC2-874E-A1C9-7C0762280880}" type="datetimeFigureOut">
              <a:rPr lang="en-US" smtClean="0"/>
              <a:t>4/27/23</a:t>
            </a:fld>
            <a:endParaRPr lang="en-US"/>
          </a:p>
        </p:txBody>
      </p:sp>
      <p:sp>
        <p:nvSpPr>
          <p:cNvPr id="8" name="Footer Placeholder 7">
            <a:extLst>
              <a:ext uri="{FF2B5EF4-FFF2-40B4-BE49-F238E27FC236}">
                <a16:creationId xmlns:a16="http://schemas.microsoft.com/office/drawing/2014/main" id="{44078F5C-6D0D-E0A2-0D3C-72D8A0E5CD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90A3BA-C061-B2DA-FFD1-AA06559ABD76}"/>
              </a:ext>
            </a:extLst>
          </p:cNvPr>
          <p:cNvSpPr>
            <a:spLocks noGrp="1"/>
          </p:cNvSpPr>
          <p:nvPr>
            <p:ph type="sldNum" sz="quarter" idx="12"/>
          </p:nvPr>
        </p:nvSpPr>
        <p:spPr/>
        <p:txBody>
          <a:bodyPr/>
          <a:lstStyle/>
          <a:p>
            <a:fld id="{1F6F5DCC-6362-744E-A274-FC9AF02B469A}" type="slidenum">
              <a:rPr lang="en-US" smtClean="0"/>
              <a:t>‹#›</a:t>
            </a:fld>
            <a:endParaRPr lang="en-US"/>
          </a:p>
        </p:txBody>
      </p:sp>
    </p:spTree>
    <p:extLst>
      <p:ext uri="{BB962C8B-B14F-4D97-AF65-F5344CB8AC3E}">
        <p14:creationId xmlns:p14="http://schemas.microsoft.com/office/powerpoint/2010/main" val="876436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3F7E-896D-A450-7E26-AD0E98B4730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8832C86-8D1D-3677-6954-019F1C623487}"/>
              </a:ext>
            </a:extLst>
          </p:cNvPr>
          <p:cNvSpPr>
            <a:spLocks noGrp="1"/>
          </p:cNvSpPr>
          <p:nvPr>
            <p:ph type="dt" sz="half" idx="10"/>
          </p:nvPr>
        </p:nvSpPr>
        <p:spPr/>
        <p:txBody>
          <a:bodyPr/>
          <a:lstStyle/>
          <a:p>
            <a:fld id="{06FB6080-2CC2-874E-A1C9-7C0762280880}" type="datetimeFigureOut">
              <a:rPr lang="en-US" smtClean="0"/>
              <a:t>4/27/23</a:t>
            </a:fld>
            <a:endParaRPr lang="en-US"/>
          </a:p>
        </p:txBody>
      </p:sp>
      <p:sp>
        <p:nvSpPr>
          <p:cNvPr id="4" name="Footer Placeholder 3">
            <a:extLst>
              <a:ext uri="{FF2B5EF4-FFF2-40B4-BE49-F238E27FC236}">
                <a16:creationId xmlns:a16="http://schemas.microsoft.com/office/drawing/2014/main" id="{881F5BAC-AE64-6038-D9DD-F6F0C7F701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FD4B53-E2B0-1F5A-0E99-C403D2354F10}"/>
              </a:ext>
            </a:extLst>
          </p:cNvPr>
          <p:cNvSpPr>
            <a:spLocks noGrp="1"/>
          </p:cNvSpPr>
          <p:nvPr>
            <p:ph type="sldNum" sz="quarter" idx="12"/>
          </p:nvPr>
        </p:nvSpPr>
        <p:spPr/>
        <p:txBody>
          <a:bodyPr/>
          <a:lstStyle/>
          <a:p>
            <a:fld id="{1F6F5DCC-6362-744E-A274-FC9AF02B469A}" type="slidenum">
              <a:rPr lang="en-US" smtClean="0"/>
              <a:t>‹#›</a:t>
            </a:fld>
            <a:endParaRPr lang="en-US"/>
          </a:p>
        </p:txBody>
      </p:sp>
    </p:spTree>
    <p:extLst>
      <p:ext uri="{BB962C8B-B14F-4D97-AF65-F5344CB8AC3E}">
        <p14:creationId xmlns:p14="http://schemas.microsoft.com/office/powerpoint/2010/main" val="924500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283CB9-37F3-5844-594D-8AD790CC790D}"/>
              </a:ext>
            </a:extLst>
          </p:cNvPr>
          <p:cNvSpPr>
            <a:spLocks noGrp="1"/>
          </p:cNvSpPr>
          <p:nvPr>
            <p:ph type="dt" sz="half" idx="10"/>
          </p:nvPr>
        </p:nvSpPr>
        <p:spPr/>
        <p:txBody>
          <a:bodyPr/>
          <a:lstStyle/>
          <a:p>
            <a:fld id="{06FB6080-2CC2-874E-A1C9-7C0762280880}" type="datetimeFigureOut">
              <a:rPr lang="en-US" smtClean="0"/>
              <a:t>4/27/23</a:t>
            </a:fld>
            <a:endParaRPr lang="en-US"/>
          </a:p>
        </p:txBody>
      </p:sp>
      <p:sp>
        <p:nvSpPr>
          <p:cNvPr id="3" name="Footer Placeholder 2">
            <a:extLst>
              <a:ext uri="{FF2B5EF4-FFF2-40B4-BE49-F238E27FC236}">
                <a16:creationId xmlns:a16="http://schemas.microsoft.com/office/drawing/2014/main" id="{7D6DB21C-14CA-6518-9329-8A247FD06A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7357B0-1967-18E3-A270-898F4C2FC108}"/>
              </a:ext>
            </a:extLst>
          </p:cNvPr>
          <p:cNvSpPr>
            <a:spLocks noGrp="1"/>
          </p:cNvSpPr>
          <p:nvPr>
            <p:ph type="sldNum" sz="quarter" idx="12"/>
          </p:nvPr>
        </p:nvSpPr>
        <p:spPr/>
        <p:txBody>
          <a:bodyPr/>
          <a:lstStyle/>
          <a:p>
            <a:fld id="{1F6F5DCC-6362-744E-A274-FC9AF02B469A}" type="slidenum">
              <a:rPr lang="en-US" smtClean="0"/>
              <a:t>‹#›</a:t>
            </a:fld>
            <a:endParaRPr lang="en-US"/>
          </a:p>
        </p:txBody>
      </p:sp>
    </p:spTree>
    <p:extLst>
      <p:ext uri="{BB962C8B-B14F-4D97-AF65-F5344CB8AC3E}">
        <p14:creationId xmlns:p14="http://schemas.microsoft.com/office/powerpoint/2010/main" val="252991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682A-BB60-4698-3124-73E670764A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EC61E16-E318-7C57-CC7E-38E7626E6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3AF7A77-A6A8-780A-3DED-63DC98E9C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10B7230-FAD9-63A2-6C82-A06FD1C81F2F}"/>
              </a:ext>
            </a:extLst>
          </p:cNvPr>
          <p:cNvSpPr>
            <a:spLocks noGrp="1"/>
          </p:cNvSpPr>
          <p:nvPr>
            <p:ph type="dt" sz="half" idx="10"/>
          </p:nvPr>
        </p:nvSpPr>
        <p:spPr/>
        <p:txBody>
          <a:bodyPr/>
          <a:lstStyle/>
          <a:p>
            <a:fld id="{06FB6080-2CC2-874E-A1C9-7C0762280880}" type="datetimeFigureOut">
              <a:rPr lang="en-US" smtClean="0"/>
              <a:t>4/27/23</a:t>
            </a:fld>
            <a:endParaRPr lang="en-US"/>
          </a:p>
        </p:txBody>
      </p:sp>
      <p:sp>
        <p:nvSpPr>
          <p:cNvPr id="6" name="Footer Placeholder 5">
            <a:extLst>
              <a:ext uri="{FF2B5EF4-FFF2-40B4-BE49-F238E27FC236}">
                <a16:creationId xmlns:a16="http://schemas.microsoft.com/office/drawing/2014/main" id="{5BCDCF83-EA17-4525-FEC3-476EB16F2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D72DD9-1DD8-03A7-BCB8-0690BE36004B}"/>
              </a:ext>
            </a:extLst>
          </p:cNvPr>
          <p:cNvSpPr>
            <a:spLocks noGrp="1"/>
          </p:cNvSpPr>
          <p:nvPr>
            <p:ph type="sldNum" sz="quarter" idx="12"/>
          </p:nvPr>
        </p:nvSpPr>
        <p:spPr/>
        <p:txBody>
          <a:bodyPr/>
          <a:lstStyle/>
          <a:p>
            <a:fld id="{1F6F5DCC-6362-744E-A274-FC9AF02B469A}" type="slidenum">
              <a:rPr lang="en-US" smtClean="0"/>
              <a:t>‹#›</a:t>
            </a:fld>
            <a:endParaRPr lang="en-US"/>
          </a:p>
        </p:txBody>
      </p:sp>
    </p:spTree>
    <p:extLst>
      <p:ext uri="{BB962C8B-B14F-4D97-AF65-F5344CB8AC3E}">
        <p14:creationId xmlns:p14="http://schemas.microsoft.com/office/powerpoint/2010/main" val="2400445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2015-69FC-CFA1-7722-848FE8F42E3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3665C36-4627-B0B7-6AAD-27D563D86C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7B9CDA-5B59-ECD4-F94F-54C951415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5885379-6124-DCA4-A2E5-12E3D1CE62F9}"/>
              </a:ext>
            </a:extLst>
          </p:cNvPr>
          <p:cNvSpPr>
            <a:spLocks noGrp="1"/>
          </p:cNvSpPr>
          <p:nvPr>
            <p:ph type="dt" sz="half" idx="10"/>
          </p:nvPr>
        </p:nvSpPr>
        <p:spPr/>
        <p:txBody>
          <a:bodyPr/>
          <a:lstStyle/>
          <a:p>
            <a:fld id="{06FB6080-2CC2-874E-A1C9-7C0762280880}" type="datetimeFigureOut">
              <a:rPr lang="en-US" smtClean="0"/>
              <a:t>4/27/23</a:t>
            </a:fld>
            <a:endParaRPr lang="en-US"/>
          </a:p>
        </p:txBody>
      </p:sp>
      <p:sp>
        <p:nvSpPr>
          <p:cNvPr id="6" name="Footer Placeholder 5">
            <a:extLst>
              <a:ext uri="{FF2B5EF4-FFF2-40B4-BE49-F238E27FC236}">
                <a16:creationId xmlns:a16="http://schemas.microsoft.com/office/drawing/2014/main" id="{94E22CDA-E2B5-C64E-6104-294353983F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53888B-693E-6A93-4683-D5349E42BE25}"/>
              </a:ext>
            </a:extLst>
          </p:cNvPr>
          <p:cNvSpPr>
            <a:spLocks noGrp="1"/>
          </p:cNvSpPr>
          <p:nvPr>
            <p:ph type="sldNum" sz="quarter" idx="12"/>
          </p:nvPr>
        </p:nvSpPr>
        <p:spPr/>
        <p:txBody>
          <a:bodyPr/>
          <a:lstStyle/>
          <a:p>
            <a:fld id="{1F6F5DCC-6362-744E-A274-FC9AF02B469A}" type="slidenum">
              <a:rPr lang="en-US" smtClean="0"/>
              <a:t>‹#›</a:t>
            </a:fld>
            <a:endParaRPr lang="en-US"/>
          </a:p>
        </p:txBody>
      </p:sp>
    </p:spTree>
    <p:extLst>
      <p:ext uri="{BB962C8B-B14F-4D97-AF65-F5344CB8AC3E}">
        <p14:creationId xmlns:p14="http://schemas.microsoft.com/office/powerpoint/2010/main" val="171729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8630B8-BDCD-750F-2125-421DF2F464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1D2AC5F-B683-FDB2-B8D4-457E5CB5E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EC6B33-6659-C803-875F-DBE392F2F6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B6080-2CC2-874E-A1C9-7C0762280880}" type="datetimeFigureOut">
              <a:rPr lang="en-US" smtClean="0"/>
              <a:t>4/27/23</a:t>
            </a:fld>
            <a:endParaRPr lang="en-US"/>
          </a:p>
        </p:txBody>
      </p:sp>
      <p:sp>
        <p:nvSpPr>
          <p:cNvPr id="5" name="Footer Placeholder 4">
            <a:extLst>
              <a:ext uri="{FF2B5EF4-FFF2-40B4-BE49-F238E27FC236}">
                <a16:creationId xmlns:a16="http://schemas.microsoft.com/office/drawing/2014/main" id="{C3DC45F8-E3B9-7863-3759-DA09842DFB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B69ABB-6CF2-ACB7-6EE4-2B79802A0D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F5DCC-6362-744E-A274-FC9AF02B469A}" type="slidenum">
              <a:rPr lang="en-US" smtClean="0"/>
              <a:t>‹#›</a:t>
            </a:fld>
            <a:endParaRPr lang="en-US"/>
          </a:p>
        </p:txBody>
      </p:sp>
    </p:spTree>
    <p:extLst>
      <p:ext uri="{BB962C8B-B14F-4D97-AF65-F5344CB8AC3E}">
        <p14:creationId xmlns:p14="http://schemas.microsoft.com/office/powerpoint/2010/main" val="3893577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23E992EE-12F8-8F4C-85CA-EB9BD5A44294}"/>
              </a:ext>
            </a:extLst>
          </p:cNvPr>
          <p:cNvSpPr/>
          <p:nvPr/>
        </p:nvSpPr>
        <p:spPr>
          <a:xfrm>
            <a:off x="4646314" y="354751"/>
            <a:ext cx="4040688" cy="2932102"/>
          </a:xfrm>
          <a:prstGeom prst="rect">
            <a:avLst/>
          </a:prstGeom>
          <a:noFill/>
          <a:ln>
            <a:solidFill>
              <a:schemeClr val="accent2"/>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b="1"/>
          </a:p>
        </p:txBody>
      </p:sp>
      <p:cxnSp>
        <p:nvCxnSpPr>
          <p:cNvPr id="80" name="Straight Arrow Connector 79">
            <a:extLst>
              <a:ext uri="{FF2B5EF4-FFF2-40B4-BE49-F238E27FC236}">
                <a16:creationId xmlns:a16="http://schemas.microsoft.com/office/drawing/2014/main" id="{AE349327-DDBF-6CA3-01C0-766698F66783}"/>
              </a:ext>
            </a:extLst>
          </p:cNvPr>
          <p:cNvCxnSpPr/>
          <p:nvPr/>
        </p:nvCxnSpPr>
        <p:spPr>
          <a:xfrm>
            <a:off x="3875694" y="914589"/>
            <a:ext cx="11637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EBBAA6A8-FBA9-6C32-CBA0-CC2C48B69702}"/>
              </a:ext>
            </a:extLst>
          </p:cNvPr>
          <p:cNvCxnSpPr/>
          <p:nvPr/>
        </p:nvCxnSpPr>
        <p:spPr>
          <a:xfrm>
            <a:off x="3875695" y="1618017"/>
            <a:ext cx="11637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77F63B54-39F1-E7C3-9F2C-3B9F605CF0CB}"/>
              </a:ext>
            </a:extLst>
          </p:cNvPr>
          <p:cNvCxnSpPr/>
          <p:nvPr/>
        </p:nvCxnSpPr>
        <p:spPr>
          <a:xfrm>
            <a:off x="3875694" y="2321447"/>
            <a:ext cx="11637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8B5B881B-E682-2C21-D3DB-F19951549526}"/>
              </a:ext>
            </a:extLst>
          </p:cNvPr>
          <p:cNvCxnSpPr/>
          <p:nvPr/>
        </p:nvCxnSpPr>
        <p:spPr>
          <a:xfrm>
            <a:off x="3875694" y="3024874"/>
            <a:ext cx="11637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4" name="Rounded Rectangle 83">
            <a:extLst>
              <a:ext uri="{FF2B5EF4-FFF2-40B4-BE49-F238E27FC236}">
                <a16:creationId xmlns:a16="http://schemas.microsoft.com/office/drawing/2014/main" id="{9BDEEEF9-D88C-DCCE-4335-8CF72FAC9499}"/>
              </a:ext>
            </a:extLst>
          </p:cNvPr>
          <p:cNvSpPr/>
          <p:nvPr/>
        </p:nvSpPr>
        <p:spPr>
          <a:xfrm>
            <a:off x="5039474" y="786120"/>
            <a:ext cx="642347" cy="256939"/>
          </a:xfrm>
          <a:prstGeom prst="roundRect">
            <a:avLst/>
          </a:prstGeom>
          <a:solidFill>
            <a:srgbClr val="FF0000"/>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p>
        </p:txBody>
      </p:sp>
      <p:sp>
        <p:nvSpPr>
          <p:cNvPr id="85" name="Rounded Rectangle 84">
            <a:extLst>
              <a:ext uri="{FF2B5EF4-FFF2-40B4-BE49-F238E27FC236}">
                <a16:creationId xmlns:a16="http://schemas.microsoft.com/office/drawing/2014/main" id="{59F6CB3F-F3BD-EF07-6F33-EAE8FF087B47}"/>
              </a:ext>
            </a:extLst>
          </p:cNvPr>
          <p:cNvSpPr/>
          <p:nvPr/>
        </p:nvSpPr>
        <p:spPr>
          <a:xfrm>
            <a:off x="5039474" y="1489547"/>
            <a:ext cx="642347" cy="256939"/>
          </a:xfrm>
          <a:prstGeom prst="roundRect">
            <a:avLst/>
          </a:prstGeom>
          <a:solidFill>
            <a:srgbClr val="FF0000"/>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p>
        </p:txBody>
      </p:sp>
      <p:sp>
        <p:nvSpPr>
          <p:cNvPr id="86" name="Rounded Rectangle 85">
            <a:extLst>
              <a:ext uri="{FF2B5EF4-FFF2-40B4-BE49-F238E27FC236}">
                <a16:creationId xmlns:a16="http://schemas.microsoft.com/office/drawing/2014/main" id="{DFD0DF02-9E5D-118D-EAA3-653237469B43}"/>
              </a:ext>
            </a:extLst>
          </p:cNvPr>
          <p:cNvSpPr/>
          <p:nvPr/>
        </p:nvSpPr>
        <p:spPr>
          <a:xfrm>
            <a:off x="5039474" y="2192974"/>
            <a:ext cx="642347" cy="256939"/>
          </a:xfrm>
          <a:prstGeom prst="roundRect">
            <a:avLst/>
          </a:prstGeom>
          <a:solidFill>
            <a:srgbClr val="FF0000"/>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p>
        </p:txBody>
      </p:sp>
      <p:sp>
        <p:nvSpPr>
          <p:cNvPr id="87" name="Rounded Rectangle 86">
            <a:extLst>
              <a:ext uri="{FF2B5EF4-FFF2-40B4-BE49-F238E27FC236}">
                <a16:creationId xmlns:a16="http://schemas.microsoft.com/office/drawing/2014/main" id="{A070C2F3-2007-6C25-DD07-1A310B08A065}"/>
              </a:ext>
            </a:extLst>
          </p:cNvPr>
          <p:cNvSpPr/>
          <p:nvPr/>
        </p:nvSpPr>
        <p:spPr>
          <a:xfrm>
            <a:off x="5039474" y="2896404"/>
            <a:ext cx="642347" cy="256939"/>
          </a:xfrm>
          <a:prstGeom prst="roundRect">
            <a:avLst/>
          </a:prstGeom>
          <a:solidFill>
            <a:srgbClr val="FF0000"/>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p>
        </p:txBody>
      </p:sp>
      <p:cxnSp>
        <p:nvCxnSpPr>
          <p:cNvPr id="88" name="Straight Arrow Connector 87">
            <a:extLst>
              <a:ext uri="{FF2B5EF4-FFF2-40B4-BE49-F238E27FC236}">
                <a16:creationId xmlns:a16="http://schemas.microsoft.com/office/drawing/2014/main" id="{BEEFDDFC-F4CD-6F96-E0D3-B36D917DF9C2}"/>
              </a:ext>
            </a:extLst>
          </p:cNvPr>
          <p:cNvCxnSpPr>
            <a:cxnSpLocks/>
          </p:cNvCxnSpPr>
          <p:nvPr/>
        </p:nvCxnSpPr>
        <p:spPr>
          <a:xfrm>
            <a:off x="5681821" y="914589"/>
            <a:ext cx="360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a:extLst>
              <a:ext uri="{FF2B5EF4-FFF2-40B4-BE49-F238E27FC236}">
                <a16:creationId xmlns:a16="http://schemas.microsoft.com/office/drawing/2014/main" id="{A336D912-6381-3C4E-7177-42600C4A3585}"/>
              </a:ext>
            </a:extLst>
          </p:cNvPr>
          <p:cNvCxnSpPr>
            <a:cxnSpLocks/>
          </p:cNvCxnSpPr>
          <p:nvPr/>
        </p:nvCxnSpPr>
        <p:spPr>
          <a:xfrm>
            <a:off x="5681822" y="1618017"/>
            <a:ext cx="360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Straight Arrow Connector 89">
            <a:extLst>
              <a:ext uri="{FF2B5EF4-FFF2-40B4-BE49-F238E27FC236}">
                <a16:creationId xmlns:a16="http://schemas.microsoft.com/office/drawing/2014/main" id="{0474CB87-7BE7-4130-6052-61702F3152A8}"/>
              </a:ext>
            </a:extLst>
          </p:cNvPr>
          <p:cNvCxnSpPr>
            <a:cxnSpLocks/>
          </p:cNvCxnSpPr>
          <p:nvPr/>
        </p:nvCxnSpPr>
        <p:spPr>
          <a:xfrm>
            <a:off x="5681821" y="2321447"/>
            <a:ext cx="360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a:extLst>
              <a:ext uri="{FF2B5EF4-FFF2-40B4-BE49-F238E27FC236}">
                <a16:creationId xmlns:a16="http://schemas.microsoft.com/office/drawing/2014/main" id="{12E26FA2-F93F-B107-AB2A-2997935B5AE6}"/>
              </a:ext>
            </a:extLst>
          </p:cNvPr>
          <p:cNvCxnSpPr>
            <a:cxnSpLocks/>
          </p:cNvCxnSpPr>
          <p:nvPr/>
        </p:nvCxnSpPr>
        <p:spPr>
          <a:xfrm>
            <a:off x="5681821" y="3024874"/>
            <a:ext cx="360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2" name="Oval 91">
            <a:extLst>
              <a:ext uri="{FF2B5EF4-FFF2-40B4-BE49-F238E27FC236}">
                <a16:creationId xmlns:a16="http://schemas.microsoft.com/office/drawing/2014/main" id="{65725796-9A8D-EC2F-6B0E-F7D8D2F8C57F}"/>
              </a:ext>
            </a:extLst>
          </p:cNvPr>
          <p:cNvSpPr/>
          <p:nvPr/>
        </p:nvSpPr>
        <p:spPr>
          <a:xfrm>
            <a:off x="6041821" y="751795"/>
            <a:ext cx="324952" cy="325587"/>
          </a:xfrm>
          <a:prstGeom prst="ellipse">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3" name="Oval 92">
            <a:extLst>
              <a:ext uri="{FF2B5EF4-FFF2-40B4-BE49-F238E27FC236}">
                <a16:creationId xmlns:a16="http://schemas.microsoft.com/office/drawing/2014/main" id="{ECD5AE77-0333-78D9-7663-776B2A1D5248}"/>
              </a:ext>
            </a:extLst>
          </p:cNvPr>
          <p:cNvSpPr/>
          <p:nvPr/>
        </p:nvSpPr>
        <p:spPr>
          <a:xfrm>
            <a:off x="6041821" y="1440390"/>
            <a:ext cx="324952" cy="325587"/>
          </a:xfrm>
          <a:prstGeom prst="ellipse">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4" name="Oval 93">
            <a:extLst>
              <a:ext uri="{FF2B5EF4-FFF2-40B4-BE49-F238E27FC236}">
                <a16:creationId xmlns:a16="http://schemas.microsoft.com/office/drawing/2014/main" id="{79790E0E-BA02-2970-01C8-3DE95F8B97A9}"/>
              </a:ext>
            </a:extLst>
          </p:cNvPr>
          <p:cNvSpPr/>
          <p:nvPr/>
        </p:nvSpPr>
        <p:spPr>
          <a:xfrm>
            <a:off x="6046638" y="2156103"/>
            <a:ext cx="324952" cy="325587"/>
          </a:xfrm>
          <a:prstGeom prst="ellipse">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5" name="Oval 94">
            <a:extLst>
              <a:ext uri="{FF2B5EF4-FFF2-40B4-BE49-F238E27FC236}">
                <a16:creationId xmlns:a16="http://schemas.microsoft.com/office/drawing/2014/main" id="{FE98CC35-CBF2-417E-5C38-640F6A1ADC4B}"/>
              </a:ext>
            </a:extLst>
          </p:cNvPr>
          <p:cNvSpPr/>
          <p:nvPr/>
        </p:nvSpPr>
        <p:spPr>
          <a:xfrm>
            <a:off x="6041821" y="2859532"/>
            <a:ext cx="324952" cy="325587"/>
          </a:xfrm>
          <a:prstGeom prst="ellipse">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96" name="Straight Arrow Connector 95">
            <a:extLst>
              <a:ext uri="{FF2B5EF4-FFF2-40B4-BE49-F238E27FC236}">
                <a16:creationId xmlns:a16="http://schemas.microsoft.com/office/drawing/2014/main" id="{C9CE67BE-6533-94B8-5B33-B22BB422AB88}"/>
              </a:ext>
            </a:extLst>
          </p:cNvPr>
          <p:cNvCxnSpPr>
            <a:cxnSpLocks/>
          </p:cNvCxnSpPr>
          <p:nvPr/>
        </p:nvCxnSpPr>
        <p:spPr>
          <a:xfrm>
            <a:off x="6366773" y="1613258"/>
            <a:ext cx="360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a:extLst>
              <a:ext uri="{FF2B5EF4-FFF2-40B4-BE49-F238E27FC236}">
                <a16:creationId xmlns:a16="http://schemas.microsoft.com/office/drawing/2014/main" id="{DEB99743-1B73-0D86-C2D6-D83025339F7B}"/>
              </a:ext>
            </a:extLst>
          </p:cNvPr>
          <p:cNvCxnSpPr>
            <a:cxnSpLocks/>
          </p:cNvCxnSpPr>
          <p:nvPr/>
        </p:nvCxnSpPr>
        <p:spPr>
          <a:xfrm>
            <a:off x="6366772" y="2316688"/>
            <a:ext cx="360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a:extLst>
              <a:ext uri="{FF2B5EF4-FFF2-40B4-BE49-F238E27FC236}">
                <a16:creationId xmlns:a16="http://schemas.microsoft.com/office/drawing/2014/main" id="{48C085E9-E8D8-5367-5149-6BB3CD879689}"/>
              </a:ext>
            </a:extLst>
          </p:cNvPr>
          <p:cNvCxnSpPr>
            <a:cxnSpLocks/>
          </p:cNvCxnSpPr>
          <p:nvPr/>
        </p:nvCxnSpPr>
        <p:spPr>
          <a:xfrm>
            <a:off x="6366772" y="914588"/>
            <a:ext cx="360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9" name="Oval 98">
            <a:extLst>
              <a:ext uri="{FF2B5EF4-FFF2-40B4-BE49-F238E27FC236}">
                <a16:creationId xmlns:a16="http://schemas.microsoft.com/office/drawing/2014/main" id="{8F85DBF0-A699-4108-8FB7-F2C6758603FD}"/>
              </a:ext>
            </a:extLst>
          </p:cNvPr>
          <p:cNvSpPr/>
          <p:nvPr/>
        </p:nvSpPr>
        <p:spPr>
          <a:xfrm>
            <a:off x="6749640" y="751795"/>
            <a:ext cx="324952" cy="325587"/>
          </a:xfrm>
          <a:prstGeom prst="ellipse">
            <a:avLst/>
          </a:prstGeom>
          <a:solidFill>
            <a:srgbClr val="000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0" name="Oval 99">
            <a:extLst>
              <a:ext uri="{FF2B5EF4-FFF2-40B4-BE49-F238E27FC236}">
                <a16:creationId xmlns:a16="http://schemas.microsoft.com/office/drawing/2014/main" id="{DF7A310D-E1AD-386C-5A10-BEADFFAFD7A2}"/>
              </a:ext>
            </a:extLst>
          </p:cNvPr>
          <p:cNvSpPr/>
          <p:nvPr/>
        </p:nvSpPr>
        <p:spPr>
          <a:xfrm>
            <a:off x="6749640" y="1440390"/>
            <a:ext cx="324952" cy="325587"/>
          </a:xfrm>
          <a:prstGeom prst="ellipse">
            <a:avLst/>
          </a:prstGeom>
          <a:solidFill>
            <a:srgbClr val="000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1" name="Oval 100">
            <a:extLst>
              <a:ext uri="{FF2B5EF4-FFF2-40B4-BE49-F238E27FC236}">
                <a16:creationId xmlns:a16="http://schemas.microsoft.com/office/drawing/2014/main" id="{7AE83B4A-0504-D84A-B865-8DAF25E57647}"/>
              </a:ext>
            </a:extLst>
          </p:cNvPr>
          <p:cNvSpPr/>
          <p:nvPr/>
        </p:nvSpPr>
        <p:spPr>
          <a:xfrm>
            <a:off x="6754457" y="2156103"/>
            <a:ext cx="324952" cy="325587"/>
          </a:xfrm>
          <a:prstGeom prst="ellipse">
            <a:avLst/>
          </a:prstGeom>
          <a:solidFill>
            <a:srgbClr val="000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02" name="Straight Arrow Connector 101">
            <a:extLst>
              <a:ext uri="{FF2B5EF4-FFF2-40B4-BE49-F238E27FC236}">
                <a16:creationId xmlns:a16="http://schemas.microsoft.com/office/drawing/2014/main" id="{C4888B26-2808-CAF9-5087-7694DFAC2DEA}"/>
              </a:ext>
            </a:extLst>
          </p:cNvPr>
          <p:cNvCxnSpPr>
            <a:cxnSpLocks/>
          </p:cNvCxnSpPr>
          <p:nvPr/>
        </p:nvCxnSpPr>
        <p:spPr>
          <a:xfrm>
            <a:off x="7086963" y="914588"/>
            <a:ext cx="360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 name="Straight Arrow Connector 102">
            <a:extLst>
              <a:ext uri="{FF2B5EF4-FFF2-40B4-BE49-F238E27FC236}">
                <a16:creationId xmlns:a16="http://schemas.microsoft.com/office/drawing/2014/main" id="{A5A07D6F-D0CA-0E59-31D2-9AE12F686E7E}"/>
              </a:ext>
            </a:extLst>
          </p:cNvPr>
          <p:cNvCxnSpPr>
            <a:cxnSpLocks/>
          </p:cNvCxnSpPr>
          <p:nvPr/>
        </p:nvCxnSpPr>
        <p:spPr>
          <a:xfrm>
            <a:off x="7086964" y="1618016"/>
            <a:ext cx="360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 name="Straight Arrow Connector 103">
            <a:extLst>
              <a:ext uri="{FF2B5EF4-FFF2-40B4-BE49-F238E27FC236}">
                <a16:creationId xmlns:a16="http://schemas.microsoft.com/office/drawing/2014/main" id="{E4D708FB-B81C-9DEC-38E3-3A2CA4008387}"/>
              </a:ext>
            </a:extLst>
          </p:cNvPr>
          <p:cNvCxnSpPr>
            <a:cxnSpLocks/>
          </p:cNvCxnSpPr>
          <p:nvPr/>
        </p:nvCxnSpPr>
        <p:spPr>
          <a:xfrm>
            <a:off x="7086963" y="2321446"/>
            <a:ext cx="360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5" name="Straight Arrow Connector 104">
            <a:extLst>
              <a:ext uri="{FF2B5EF4-FFF2-40B4-BE49-F238E27FC236}">
                <a16:creationId xmlns:a16="http://schemas.microsoft.com/office/drawing/2014/main" id="{3EEB3278-A4A5-B438-19DB-0F4324D1823E}"/>
              </a:ext>
            </a:extLst>
          </p:cNvPr>
          <p:cNvCxnSpPr>
            <a:cxnSpLocks/>
            <a:stCxn id="95" idx="6"/>
          </p:cNvCxnSpPr>
          <p:nvPr/>
        </p:nvCxnSpPr>
        <p:spPr>
          <a:xfrm>
            <a:off x="6366773" y="3022326"/>
            <a:ext cx="1080190" cy="25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6" name="Oval 105">
            <a:extLst>
              <a:ext uri="{FF2B5EF4-FFF2-40B4-BE49-F238E27FC236}">
                <a16:creationId xmlns:a16="http://schemas.microsoft.com/office/drawing/2014/main" id="{1DFDD225-963E-2386-7B24-B8A8F00D7A87}"/>
              </a:ext>
            </a:extLst>
          </p:cNvPr>
          <p:cNvSpPr/>
          <p:nvPr/>
        </p:nvSpPr>
        <p:spPr>
          <a:xfrm>
            <a:off x="7446963" y="751794"/>
            <a:ext cx="324952" cy="325587"/>
          </a:xfrm>
          <a:prstGeom prst="ellipse">
            <a:avLst/>
          </a:prstGeom>
          <a:solidFill>
            <a:srgbClr val="FFF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7" name="Oval 106">
            <a:extLst>
              <a:ext uri="{FF2B5EF4-FFF2-40B4-BE49-F238E27FC236}">
                <a16:creationId xmlns:a16="http://schemas.microsoft.com/office/drawing/2014/main" id="{4E8643A5-77CE-6831-5346-8770FC3E458B}"/>
              </a:ext>
            </a:extLst>
          </p:cNvPr>
          <p:cNvSpPr/>
          <p:nvPr/>
        </p:nvSpPr>
        <p:spPr>
          <a:xfrm>
            <a:off x="7446963" y="1440389"/>
            <a:ext cx="324952" cy="325587"/>
          </a:xfrm>
          <a:prstGeom prst="ellipse">
            <a:avLst/>
          </a:prstGeom>
          <a:solidFill>
            <a:srgbClr val="FFF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8" name="Oval 107">
            <a:extLst>
              <a:ext uri="{FF2B5EF4-FFF2-40B4-BE49-F238E27FC236}">
                <a16:creationId xmlns:a16="http://schemas.microsoft.com/office/drawing/2014/main" id="{130B9526-2932-B71B-F45B-7212260D7A8D}"/>
              </a:ext>
            </a:extLst>
          </p:cNvPr>
          <p:cNvSpPr/>
          <p:nvPr/>
        </p:nvSpPr>
        <p:spPr>
          <a:xfrm>
            <a:off x="7451780" y="2156102"/>
            <a:ext cx="324952" cy="325587"/>
          </a:xfrm>
          <a:prstGeom prst="ellipse">
            <a:avLst/>
          </a:prstGeom>
          <a:solidFill>
            <a:srgbClr val="FFF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9" name="Oval 108">
            <a:extLst>
              <a:ext uri="{FF2B5EF4-FFF2-40B4-BE49-F238E27FC236}">
                <a16:creationId xmlns:a16="http://schemas.microsoft.com/office/drawing/2014/main" id="{B4D44816-BF67-D3FC-B4D7-6DC22ECF5F09}"/>
              </a:ext>
            </a:extLst>
          </p:cNvPr>
          <p:cNvSpPr/>
          <p:nvPr/>
        </p:nvSpPr>
        <p:spPr>
          <a:xfrm>
            <a:off x="7446963" y="2859531"/>
            <a:ext cx="324952" cy="325587"/>
          </a:xfrm>
          <a:prstGeom prst="ellipse">
            <a:avLst/>
          </a:prstGeom>
          <a:solidFill>
            <a:srgbClr val="FFF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0" name="Oval 109">
            <a:extLst>
              <a:ext uri="{FF2B5EF4-FFF2-40B4-BE49-F238E27FC236}">
                <a16:creationId xmlns:a16="http://schemas.microsoft.com/office/drawing/2014/main" id="{585EC638-64B4-90F3-68B2-35E1906FA525}"/>
              </a:ext>
            </a:extLst>
          </p:cNvPr>
          <p:cNvSpPr/>
          <p:nvPr/>
        </p:nvSpPr>
        <p:spPr>
          <a:xfrm>
            <a:off x="8139469" y="749586"/>
            <a:ext cx="324952" cy="325587"/>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1" name="Oval 110">
            <a:extLst>
              <a:ext uri="{FF2B5EF4-FFF2-40B4-BE49-F238E27FC236}">
                <a16:creationId xmlns:a16="http://schemas.microsoft.com/office/drawing/2014/main" id="{ED58F13A-C794-E09F-B77F-33590BC52348}"/>
              </a:ext>
            </a:extLst>
          </p:cNvPr>
          <p:cNvSpPr/>
          <p:nvPr/>
        </p:nvSpPr>
        <p:spPr>
          <a:xfrm>
            <a:off x="8139469" y="1438181"/>
            <a:ext cx="324952" cy="325587"/>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2" name="Oval 111">
            <a:extLst>
              <a:ext uri="{FF2B5EF4-FFF2-40B4-BE49-F238E27FC236}">
                <a16:creationId xmlns:a16="http://schemas.microsoft.com/office/drawing/2014/main" id="{225C2EDD-4E61-5C8A-52C2-13542ADDB538}"/>
              </a:ext>
            </a:extLst>
          </p:cNvPr>
          <p:cNvSpPr/>
          <p:nvPr/>
        </p:nvSpPr>
        <p:spPr>
          <a:xfrm>
            <a:off x="8144286" y="2153894"/>
            <a:ext cx="324952" cy="325587"/>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13" name="Straight Arrow Connector 112">
            <a:extLst>
              <a:ext uri="{FF2B5EF4-FFF2-40B4-BE49-F238E27FC236}">
                <a16:creationId xmlns:a16="http://schemas.microsoft.com/office/drawing/2014/main" id="{A34ECBC3-6EDB-0A1F-BDCD-D5BBF26B14E7}"/>
              </a:ext>
            </a:extLst>
          </p:cNvPr>
          <p:cNvCxnSpPr>
            <a:stCxn id="109" idx="6"/>
            <a:endCxn id="112" idx="4"/>
          </p:cNvCxnSpPr>
          <p:nvPr/>
        </p:nvCxnSpPr>
        <p:spPr>
          <a:xfrm flipV="1">
            <a:off x="7771915" y="2479481"/>
            <a:ext cx="534847" cy="5428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a:extLst>
              <a:ext uri="{FF2B5EF4-FFF2-40B4-BE49-F238E27FC236}">
                <a16:creationId xmlns:a16="http://schemas.microsoft.com/office/drawing/2014/main" id="{AEB04C6B-FE27-4E80-3815-02F5B3825539}"/>
              </a:ext>
            </a:extLst>
          </p:cNvPr>
          <p:cNvCxnSpPr>
            <a:cxnSpLocks/>
            <a:endCxn id="111" idx="4"/>
          </p:cNvCxnSpPr>
          <p:nvPr/>
        </p:nvCxnSpPr>
        <p:spPr>
          <a:xfrm flipV="1">
            <a:off x="7767098" y="1763768"/>
            <a:ext cx="534847" cy="5565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5" name="Straight Arrow Connector 114">
            <a:extLst>
              <a:ext uri="{FF2B5EF4-FFF2-40B4-BE49-F238E27FC236}">
                <a16:creationId xmlns:a16="http://schemas.microsoft.com/office/drawing/2014/main" id="{44B2F9AE-4A61-B2EB-29FC-178D0F39CBA5}"/>
              </a:ext>
            </a:extLst>
          </p:cNvPr>
          <p:cNvCxnSpPr/>
          <p:nvPr/>
        </p:nvCxnSpPr>
        <p:spPr>
          <a:xfrm flipV="1">
            <a:off x="7779468" y="1068343"/>
            <a:ext cx="534847" cy="5428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6" name="Straight Arrow Connector 115">
            <a:extLst>
              <a:ext uri="{FF2B5EF4-FFF2-40B4-BE49-F238E27FC236}">
                <a16:creationId xmlns:a16="http://schemas.microsoft.com/office/drawing/2014/main" id="{77445AAA-7048-8B8D-8E1C-8A6DB3A79182}"/>
              </a:ext>
            </a:extLst>
          </p:cNvPr>
          <p:cNvCxnSpPr>
            <a:cxnSpLocks/>
          </p:cNvCxnSpPr>
          <p:nvPr/>
        </p:nvCxnSpPr>
        <p:spPr>
          <a:xfrm flipV="1">
            <a:off x="7609439" y="1077381"/>
            <a:ext cx="0" cy="36300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7" name="Straight Arrow Connector 116">
            <a:extLst>
              <a:ext uri="{FF2B5EF4-FFF2-40B4-BE49-F238E27FC236}">
                <a16:creationId xmlns:a16="http://schemas.microsoft.com/office/drawing/2014/main" id="{4091220F-034B-F2FA-B342-C1DEC5ADFD5E}"/>
              </a:ext>
            </a:extLst>
          </p:cNvPr>
          <p:cNvCxnSpPr>
            <a:cxnSpLocks/>
          </p:cNvCxnSpPr>
          <p:nvPr/>
        </p:nvCxnSpPr>
        <p:spPr>
          <a:xfrm flipV="1">
            <a:off x="7611272" y="1777427"/>
            <a:ext cx="0" cy="36300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8" name="Straight Arrow Connector 117">
            <a:extLst>
              <a:ext uri="{FF2B5EF4-FFF2-40B4-BE49-F238E27FC236}">
                <a16:creationId xmlns:a16="http://schemas.microsoft.com/office/drawing/2014/main" id="{BA47339B-C7A7-15FA-1CB0-63EDE640A8C9}"/>
              </a:ext>
            </a:extLst>
          </p:cNvPr>
          <p:cNvCxnSpPr>
            <a:cxnSpLocks/>
          </p:cNvCxnSpPr>
          <p:nvPr/>
        </p:nvCxnSpPr>
        <p:spPr>
          <a:xfrm flipV="1">
            <a:off x="7609439" y="2479481"/>
            <a:ext cx="0" cy="36300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Straight Arrow Connector 118">
            <a:extLst>
              <a:ext uri="{FF2B5EF4-FFF2-40B4-BE49-F238E27FC236}">
                <a16:creationId xmlns:a16="http://schemas.microsoft.com/office/drawing/2014/main" id="{153C4C25-8BD9-8886-75D5-6B486B2CC4F3}"/>
              </a:ext>
            </a:extLst>
          </p:cNvPr>
          <p:cNvCxnSpPr>
            <a:cxnSpLocks/>
          </p:cNvCxnSpPr>
          <p:nvPr/>
        </p:nvCxnSpPr>
        <p:spPr>
          <a:xfrm>
            <a:off x="8464421" y="912379"/>
            <a:ext cx="360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0" name="Straight Arrow Connector 119">
            <a:extLst>
              <a:ext uri="{FF2B5EF4-FFF2-40B4-BE49-F238E27FC236}">
                <a16:creationId xmlns:a16="http://schemas.microsoft.com/office/drawing/2014/main" id="{743BEF11-0085-BC31-E481-46941842E1B4}"/>
              </a:ext>
            </a:extLst>
          </p:cNvPr>
          <p:cNvCxnSpPr>
            <a:cxnSpLocks/>
          </p:cNvCxnSpPr>
          <p:nvPr/>
        </p:nvCxnSpPr>
        <p:spPr>
          <a:xfrm>
            <a:off x="8464422" y="1615807"/>
            <a:ext cx="360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1" name="Straight Arrow Connector 120">
            <a:extLst>
              <a:ext uri="{FF2B5EF4-FFF2-40B4-BE49-F238E27FC236}">
                <a16:creationId xmlns:a16="http://schemas.microsoft.com/office/drawing/2014/main" id="{FBDD8EF1-49F4-305E-03DC-4A98D44D8C47}"/>
              </a:ext>
            </a:extLst>
          </p:cNvPr>
          <p:cNvCxnSpPr>
            <a:cxnSpLocks/>
          </p:cNvCxnSpPr>
          <p:nvPr/>
        </p:nvCxnSpPr>
        <p:spPr>
          <a:xfrm>
            <a:off x="8464421" y="2319237"/>
            <a:ext cx="360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2" name="Elbow Connector 121">
            <a:extLst>
              <a:ext uri="{FF2B5EF4-FFF2-40B4-BE49-F238E27FC236}">
                <a16:creationId xmlns:a16="http://schemas.microsoft.com/office/drawing/2014/main" id="{7768EF5A-7A25-01B8-3B3C-5A6847F6F3FD}"/>
              </a:ext>
            </a:extLst>
          </p:cNvPr>
          <p:cNvCxnSpPr>
            <a:cxnSpLocks/>
            <a:endCxn id="110" idx="0"/>
          </p:cNvCxnSpPr>
          <p:nvPr/>
        </p:nvCxnSpPr>
        <p:spPr>
          <a:xfrm flipV="1">
            <a:off x="6209114" y="749586"/>
            <a:ext cx="2092831" cy="4415"/>
          </a:xfrm>
          <a:prstGeom prst="bentConnector4">
            <a:avLst>
              <a:gd name="adj1" fmla="val -281"/>
              <a:gd name="adj2" fmla="val 5277803"/>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123" name="Straight Arrow Connector 122">
            <a:extLst>
              <a:ext uri="{FF2B5EF4-FFF2-40B4-BE49-F238E27FC236}">
                <a16:creationId xmlns:a16="http://schemas.microsoft.com/office/drawing/2014/main" id="{F989F082-8C68-7FEC-051E-A24B7D5554F5}"/>
              </a:ext>
            </a:extLst>
          </p:cNvPr>
          <p:cNvCxnSpPr>
            <a:cxnSpLocks/>
          </p:cNvCxnSpPr>
          <p:nvPr/>
        </p:nvCxnSpPr>
        <p:spPr>
          <a:xfrm>
            <a:off x="6916857" y="1082866"/>
            <a:ext cx="0" cy="36300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4" name="Straight Arrow Connector 123">
            <a:extLst>
              <a:ext uri="{FF2B5EF4-FFF2-40B4-BE49-F238E27FC236}">
                <a16:creationId xmlns:a16="http://schemas.microsoft.com/office/drawing/2014/main" id="{AB3B6EA1-47D3-2045-3894-E122337373BA}"/>
              </a:ext>
            </a:extLst>
          </p:cNvPr>
          <p:cNvCxnSpPr>
            <a:cxnSpLocks/>
          </p:cNvCxnSpPr>
          <p:nvPr/>
        </p:nvCxnSpPr>
        <p:spPr>
          <a:xfrm>
            <a:off x="6918690" y="1782912"/>
            <a:ext cx="0" cy="36300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25" name="Rectangle 124">
            <a:extLst>
              <a:ext uri="{FF2B5EF4-FFF2-40B4-BE49-F238E27FC236}">
                <a16:creationId xmlns:a16="http://schemas.microsoft.com/office/drawing/2014/main" id="{18354DD4-856C-BAEE-3A3A-7764283C031A}"/>
              </a:ext>
            </a:extLst>
          </p:cNvPr>
          <p:cNvSpPr/>
          <p:nvPr/>
        </p:nvSpPr>
        <p:spPr>
          <a:xfrm>
            <a:off x="7742038" y="3590416"/>
            <a:ext cx="4348275" cy="293210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126" name="Rounded Rectangle 125">
            <a:extLst>
              <a:ext uri="{FF2B5EF4-FFF2-40B4-BE49-F238E27FC236}">
                <a16:creationId xmlns:a16="http://schemas.microsoft.com/office/drawing/2014/main" id="{A9A3D8A6-4EF8-29E2-E6FD-8C3F023A1596}"/>
              </a:ext>
            </a:extLst>
          </p:cNvPr>
          <p:cNvSpPr/>
          <p:nvPr/>
        </p:nvSpPr>
        <p:spPr>
          <a:xfrm>
            <a:off x="7808617" y="3697010"/>
            <a:ext cx="642347" cy="256939"/>
          </a:xfrm>
          <a:prstGeom prst="roundRect">
            <a:avLst/>
          </a:prstGeom>
          <a:solidFill>
            <a:srgbClr val="FF0000"/>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p>
        </p:txBody>
      </p:sp>
      <p:sp>
        <p:nvSpPr>
          <p:cNvPr id="127" name="TextBox 126">
            <a:extLst>
              <a:ext uri="{FF2B5EF4-FFF2-40B4-BE49-F238E27FC236}">
                <a16:creationId xmlns:a16="http://schemas.microsoft.com/office/drawing/2014/main" id="{6DC87391-929F-2AAD-BB2D-84A7FC2F38C2}"/>
              </a:ext>
            </a:extLst>
          </p:cNvPr>
          <p:cNvSpPr txBox="1"/>
          <p:nvPr/>
        </p:nvSpPr>
        <p:spPr>
          <a:xfrm>
            <a:off x="8439362" y="3627135"/>
            <a:ext cx="247184" cy="369332"/>
          </a:xfrm>
          <a:prstGeom prst="rect">
            <a:avLst/>
          </a:prstGeom>
          <a:noFill/>
        </p:spPr>
        <p:txBody>
          <a:bodyPr wrap="none" rtlCol="0">
            <a:spAutoFit/>
          </a:bodyPr>
          <a:lstStyle/>
          <a:p>
            <a:r>
              <a:rPr lang="en-US" b="1" dirty="0"/>
              <a:t>:</a:t>
            </a:r>
          </a:p>
        </p:txBody>
      </p:sp>
      <p:sp>
        <p:nvSpPr>
          <p:cNvPr id="128" name="Oval 127">
            <a:extLst>
              <a:ext uri="{FF2B5EF4-FFF2-40B4-BE49-F238E27FC236}">
                <a16:creationId xmlns:a16="http://schemas.microsoft.com/office/drawing/2014/main" id="{26710C59-0CAE-FD2A-A564-D21A30A6DF0F}"/>
              </a:ext>
            </a:extLst>
          </p:cNvPr>
          <p:cNvSpPr/>
          <p:nvPr/>
        </p:nvSpPr>
        <p:spPr>
          <a:xfrm>
            <a:off x="7967314" y="4155737"/>
            <a:ext cx="324952" cy="325587"/>
          </a:xfrm>
          <a:prstGeom prst="ellipse">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9" name="Oval 128">
            <a:extLst>
              <a:ext uri="{FF2B5EF4-FFF2-40B4-BE49-F238E27FC236}">
                <a16:creationId xmlns:a16="http://schemas.microsoft.com/office/drawing/2014/main" id="{4C19DBFC-E0D2-9CB2-FFBC-FB60C4D95361}"/>
              </a:ext>
            </a:extLst>
          </p:cNvPr>
          <p:cNvSpPr/>
          <p:nvPr/>
        </p:nvSpPr>
        <p:spPr>
          <a:xfrm>
            <a:off x="7967314" y="4648958"/>
            <a:ext cx="324952" cy="325587"/>
          </a:xfrm>
          <a:prstGeom prst="ellipse">
            <a:avLst/>
          </a:prstGeom>
          <a:solidFill>
            <a:srgbClr val="000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0" name="Oval 129">
            <a:extLst>
              <a:ext uri="{FF2B5EF4-FFF2-40B4-BE49-F238E27FC236}">
                <a16:creationId xmlns:a16="http://schemas.microsoft.com/office/drawing/2014/main" id="{18DE91A4-441B-82F2-7027-B91E0E1856C1}"/>
              </a:ext>
            </a:extLst>
          </p:cNvPr>
          <p:cNvSpPr/>
          <p:nvPr/>
        </p:nvSpPr>
        <p:spPr>
          <a:xfrm>
            <a:off x="7970596" y="5145615"/>
            <a:ext cx="324952" cy="325587"/>
          </a:xfrm>
          <a:prstGeom prst="ellipse">
            <a:avLst/>
          </a:prstGeom>
          <a:solidFill>
            <a:srgbClr val="FFF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1" name="Oval 130">
            <a:extLst>
              <a:ext uri="{FF2B5EF4-FFF2-40B4-BE49-F238E27FC236}">
                <a16:creationId xmlns:a16="http://schemas.microsoft.com/office/drawing/2014/main" id="{3F9AE597-2A64-57D3-7D96-29683E19BB1E}"/>
              </a:ext>
            </a:extLst>
          </p:cNvPr>
          <p:cNvSpPr/>
          <p:nvPr/>
        </p:nvSpPr>
        <p:spPr>
          <a:xfrm>
            <a:off x="7967314" y="5640139"/>
            <a:ext cx="324952" cy="325587"/>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32" name="Elbow Connector 131">
            <a:extLst>
              <a:ext uri="{FF2B5EF4-FFF2-40B4-BE49-F238E27FC236}">
                <a16:creationId xmlns:a16="http://schemas.microsoft.com/office/drawing/2014/main" id="{69E6FFB1-94D9-DA6A-1D76-FAE37394FE09}"/>
              </a:ext>
            </a:extLst>
          </p:cNvPr>
          <p:cNvCxnSpPr>
            <a:cxnSpLocks/>
          </p:cNvCxnSpPr>
          <p:nvPr/>
        </p:nvCxnSpPr>
        <p:spPr>
          <a:xfrm flipV="1">
            <a:off x="6219641" y="1427506"/>
            <a:ext cx="2092831" cy="4415"/>
          </a:xfrm>
          <a:prstGeom prst="bentConnector4">
            <a:avLst>
              <a:gd name="adj1" fmla="val -281"/>
              <a:gd name="adj2" fmla="val 5277803"/>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133" name="Elbow Connector 132">
            <a:extLst>
              <a:ext uri="{FF2B5EF4-FFF2-40B4-BE49-F238E27FC236}">
                <a16:creationId xmlns:a16="http://schemas.microsoft.com/office/drawing/2014/main" id="{0335DCB4-CB11-62D7-EFE2-CE31D531F82C}"/>
              </a:ext>
            </a:extLst>
          </p:cNvPr>
          <p:cNvCxnSpPr>
            <a:cxnSpLocks/>
          </p:cNvCxnSpPr>
          <p:nvPr/>
        </p:nvCxnSpPr>
        <p:spPr>
          <a:xfrm flipV="1">
            <a:off x="6204297" y="2164313"/>
            <a:ext cx="2092831" cy="4415"/>
          </a:xfrm>
          <a:prstGeom prst="bentConnector4">
            <a:avLst>
              <a:gd name="adj1" fmla="val -281"/>
              <a:gd name="adj2" fmla="val 5277803"/>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134" name="Straight Arrow Connector 133">
            <a:extLst>
              <a:ext uri="{FF2B5EF4-FFF2-40B4-BE49-F238E27FC236}">
                <a16:creationId xmlns:a16="http://schemas.microsoft.com/office/drawing/2014/main" id="{777B7F70-52AF-2273-46C1-1C8232D6EB34}"/>
              </a:ext>
            </a:extLst>
          </p:cNvPr>
          <p:cNvCxnSpPr>
            <a:cxnSpLocks/>
          </p:cNvCxnSpPr>
          <p:nvPr/>
        </p:nvCxnSpPr>
        <p:spPr>
          <a:xfrm>
            <a:off x="7967314" y="6257989"/>
            <a:ext cx="360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5" name="Straight Arrow Connector 134">
            <a:extLst>
              <a:ext uri="{FF2B5EF4-FFF2-40B4-BE49-F238E27FC236}">
                <a16:creationId xmlns:a16="http://schemas.microsoft.com/office/drawing/2014/main" id="{884695D5-25C0-D9E2-B6E7-3EB51A593665}"/>
              </a:ext>
            </a:extLst>
          </p:cNvPr>
          <p:cNvCxnSpPr>
            <a:cxnSpLocks/>
          </p:cNvCxnSpPr>
          <p:nvPr/>
        </p:nvCxnSpPr>
        <p:spPr>
          <a:xfrm>
            <a:off x="10118447" y="3825479"/>
            <a:ext cx="36000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36" name="Straight Arrow Connector 135">
            <a:extLst>
              <a:ext uri="{FF2B5EF4-FFF2-40B4-BE49-F238E27FC236}">
                <a16:creationId xmlns:a16="http://schemas.microsoft.com/office/drawing/2014/main" id="{EE5920FA-0199-2AE0-5847-3B0D311A7B16}"/>
              </a:ext>
            </a:extLst>
          </p:cNvPr>
          <p:cNvCxnSpPr>
            <a:cxnSpLocks/>
          </p:cNvCxnSpPr>
          <p:nvPr/>
        </p:nvCxnSpPr>
        <p:spPr>
          <a:xfrm>
            <a:off x="10118447" y="4318530"/>
            <a:ext cx="360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Straight Arrow Connector 136">
            <a:extLst>
              <a:ext uri="{FF2B5EF4-FFF2-40B4-BE49-F238E27FC236}">
                <a16:creationId xmlns:a16="http://schemas.microsoft.com/office/drawing/2014/main" id="{8E41A560-631E-82CA-60E9-CF32FAF2357E}"/>
              </a:ext>
            </a:extLst>
          </p:cNvPr>
          <p:cNvCxnSpPr>
            <a:cxnSpLocks/>
          </p:cNvCxnSpPr>
          <p:nvPr/>
        </p:nvCxnSpPr>
        <p:spPr>
          <a:xfrm>
            <a:off x="10123011" y="4847822"/>
            <a:ext cx="360000" cy="0"/>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138" name="TextBox 137">
            <a:extLst>
              <a:ext uri="{FF2B5EF4-FFF2-40B4-BE49-F238E27FC236}">
                <a16:creationId xmlns:a16="http://schemas.microsoft.com/office/drawing/2014/main" id="{4CA531FB-E100-7508-3B9F-C28AD1007289}"/>
              </a:ext>
            </a:extLst>
          </p:cNvPr>
          <p:cNvSpPr txBox="1"/>
          <p:nvPr/>
        </p:nvSpPr>
        <p:spPr>
          <a:xfrm>
            <a:off x="8438349" y="4094058"/>
            <a:ext cx="247184" cy="369332"/>
          </a:xfrm>
          <a:prstGeom prst="rect">
            <a:avLst/>
          </a:prstGeom>
          <a:noFill/>
        </p:spPr>
        <p:txBody>
          <a:bodyPr wrap="none" rtlCol="0">
            <a:spAutoFit/>
          </a:bodyPr>
          <a:lstStyle/>
          <a:p>
            <a:r>
              <a:rPr lang="en-US" b="1" dirty="0"/>
              <a:t>:</a:t>
            </a:r>
          </a:p>
        </p:txBody>
      </p:sp>
      <p:sp>
        <p:nvSpPr>
          <p:cNvPr id="139" name="TextBox 138">
            <a:extLst>
              <a:ext uri="{FF2B5EF4-FFF2-40B4-BE49-F238E27FC236}">
                <a16:creationId xmlns:a16="http://schemas.microsoft.com/office/drawing/2014/main" id="{53DD9549-B971-DCAD-7139-5DD80FE29435}"/>
              </a:ext>
            </a:extLst>
          </p:cNvPr>
          <p:cNvSpPr txBox="1"/>
          <p:nvPr/>
        </p:nvSpPr>
        <p:spPr>
          <a:xfrm>
            <a:off x="8446194" y="4638410"/>
            <a:ext cx="247184" cy="369332"/>
          </a:xfrm>
          <a:prstGeom prst="rect">
            <a:avLst/>
          </a:prstGeom>
          <a:noFill/>
        </p:spPr>
        <p:txBody>
          <a:bodyPr wrap="none" rtlCol="0">
            <a:spAutoFit/>
          </a:bodyPr>
          <a:lstStyle/>
          <a:p>
            <a:r>
              <a:rPr lang="en-US" b="1" dirty="0"/>
              <a:t>:</a:t>
            </a:r>
          </a:p>
        </p:txBody>
      </p:sp>
      <p:sp>
        <p:nvSpPr>
          <p:cNvPr id="140" name="TextBox 139">
            <a:extLst>
              <a:ext uri="{FF2B5EF4-FFF2-40B4-BE49-F238E27FC236}">
                <a16:creationId xmlns:a16="http://schemas.microsoft.com/office/drawing/2014/main" id="{E5B3442A-18EC-8766-9DB4-6B119630549E}"/>
              </a:ext>
            </a:extLst>
          </p:cNvPr>
          <p:cNvSpPr txBox="1"/>
          <p:nvPr/>
        </p:nvSpPr>
        <p:spPr>
          <a:xfrm>
            <a:off x="8445181" y="5105333"/>
            <a:ext cx="247184" cy="369332"/>
          </a:xfrm>
          <a:prstGeom prst="rect">
            <a:avLst/>
          </a:prstGeom>
          <a:noFill/>
        </p:spPr>
        <p:txBody>
          <a:bodyPr wrap="none" rtlCol="0">
            <a:spAutoFit/>
          </a:bodyPr>
          <a:lstStyle/>
          <a:p>
            <a:r>
              <a:rPr lang="en-US" b="1" dirty="0"/>
              <a:t>:</a:t>
            </a:r>
          </a:p>
        </p:txBody>
      </p:sp>
      <p:sp>
        <p:nvSpPr>
          <p:cNvPr id="141" name="TextBox 140">
            <a:extLst>
              <a:ext uri="{FF2B5EF4-FFF2-40B4-BE49-F238E27FC236}">
                <a16:creationId xmlns:a16="http://schemas.microsoft.com/office/drawing/2014/main" id="{BFAA76A2-BFF6-D88B-CE11-48691901C01A}"/>
              </a:ext>
            </a:extLst>
          </p:cNvPr>
          <p:cNvSpPr txBox="1"/>
          <p:nvPr/>
        </p:nvSpPr>
        <p:spPr>
          <a:xfrm>
            <a:off x="8464912" y="5616899"/>
            <a:ext cx="247184" cy="369332"/>
          </a:xfrm>
          <a:prstGeom prst="rect">
            <a:avLst/>
          </a:prstGeom>
          <a:noFill/>
        </p:spPr>
        <p:txBody>
          <a:bodyPr wrap="none" rtlCol="0">
            <a:spAutoFit/>
          </a:bodyPr>
          <a:lstStyle/>
          <a:p>
            <a:r>
              <a:rPr lang="en-US" b="1" dirty="0"/>
              <a:t>:</a:t>
            </a:r>
          </a:p>
        </p:txBody>
      </p:sp>
      <p:sp>
        <p:nvSpPr>
          <p:cNvPr id="142" name="TextBox 141">
            <a:extLst>
              <a:ext uri="{FF2B5EF4-FFF2-40B4-BE49-F238E27FC236}">
                <a16:creationId xmlns:a16="http://schemas.microsoft.com/office/drawing/2014/main" id="{9D54A8B6-A98A-8240-81A0-881BCC081997}"/>
              </a:ext>
            </a:extLst>
          </p:cNvPr>
          <p:cNvSpPr txBox="1"/>
          <p:nvPr/>
        </p:nvSpPr>
        <p:spPr>
          <a:xfrm>
            <a:off x="8454569" y="6051451"/>
            <a:ext cx="247184" cy="369332"/>
          </a:xfrm>
          <a:prstGeom prst="rect">
            <a:avLst/>
          </a:prstGeom>
          <a:noFill/>
        </p:spPr>
        <p:txBody>
          <a:bodyPr wrap="none" rtlCol="0">
            <a:spAutoFit/>
          </a:bodyPr>
          <a:lstStyle/>
          <a:p>
            <a:r>
              <a:rPr lang="en-US" b="1" dirty="0"/>
              <a:t>:</a:t>
            </a:r>
          </a:p>
        </p:txBody>
      </p:sp>
      <p:sp>
        <p:nvSpPr>
          <p:cNvPr id="143" name="TextBox 142">
            <a:extLst>
              <a:ext uri="{FF2B5EF4-FFF2-40B4-BE49-F238E27FC236}">
                <a16:creationId xmlns:a16="http://schemas.microsoft.com/office/drawing/2014/main" id="{9E199C3D-2A1D-3C20-C3AE-8FC8DF95A33E}"/>
              </a:ext>
            </a:extLst>
          </p:cNvPr>
          <p:cNvSpPr txBox="1"/>
          <p:nvPr/>
        </p:nvSpPr>
        <p:spPr>
          <a:xfrm>
            <a:off x="10476709" y="3627135"/>
            <a:ext cx="247184" cy="369332"/>
          </a:xfrm>
          <a:prstGeom prst="rect">
            <a:avLst/>
          </a:prstGeom>
          <a:noFill/>
        </p:spPr>
        <p:txBody>
          <a:bodyPr wrap="none" rtlCol="0">
            <a:spAutoFit/>
          </a:bodyPr>
          <a:lstStyle/>
          <a:p>
            <a:r>
              <a:rPr lang="en-US" b="1" dirty="0"/>
              <a:t>:</a:t>
            </a:r>
          </a:p>
        </p:txBody>
      </p:sp>
      <p:sp>
        <p:nvSpPr>
          <p:cNvPr id="144" name="TextBox 143">
            <a:extLst>
              <a:ext uri="{FF2B5EF4-FFF2-40B4-BE49-F238E27FC236}">
                <a16:creationId xmlns:a16="http://schemas.microsoft.com/office/drawing/2014/main" id="{1A99D585-3ECF-CFED-51D0-458221D3B464}"/>
              </a:ext>
            </a:extLst>
          </p:cNvPr>
          <p:cNvSpPr txBox="1"/>
          <p:nvPr/>
        </p:nvSpPr>
        <p:spPr>
          <a:xfrm>
            <a:off x="10477434" y="4121555"/>
            <a:ext cx="247184" cy="369332"/>
          </a:xfrm>
          <a:prstGeom prst="rect">
            <a:avLst/>
          </a:prstGeom>
          <a:noFill/>
        </p:spPr>
        <p:txBody>
          <a:bodyPr wrap="none" rtlCol="0">
            <a:spAutoFit/>
          </a:bodyPr>
          <a:lstStyle/>
          <a:p>
            <a:r>
              <a:rPr lang="en-US" b="1" dirty="0"/>
              <a:t>:</a:t>
            </a:r>
          </a:p>
        </p:txBody>
      </p:sp>
      <p:sp>
        <p:nvSpPr>
          <p:cNvPr id="145" name="TextBox 144">
            <a:extLst>
              <a:ext uri="{FF2B5EF4-FFF2-40B4-BE49-F238E27FC236}">
                <a16:creationId xmlns:a16="http://schemas.microsoft.com/office/drawing/2014/main" id="{2392517C-B525-719C-FF37-3D516D71CC8C}"/>
              </a:ext>
            </a:extLst>
          </p:cNvPr>
          <p:cNvSpPr txBox="1"/>
          <p:nvPr/>
        </p:nvSpPr>
        <p:spPr>
          <a:xfrm>
            <a:off x="10477434" y="4648679"/>
            <a:ext cx="247184" cy="369332"/>
          </a:xfrm>
          <a:prstGeom prst="rect">
            <a:avLst/>
          </a:prstGeom>
          <a:noFill/>
        </p:spPr>
        <p:txBody>
          <a:bodyPr wrap="none" rtlCol="0">
            <a:spAutoFit/>
          </a:bodyPr>
          <a:lstStyle/>
          <a:p>
            <a:r>
              <a:rPr lang="en-US" b="1" dirty="0"/>
              <a:t>:</a:t>
            </a:r>
          </a:p>
        </p:txBody>
      </p:sp>
      <p:sp>
        <p:nvSpPr>
          <p:cNvPr id="146" name="TextBox 145">
            <a:extLst>
              <a:ext uri="{FF2B5EF4-FFF2-40B4-BE49-F238E27FC236}">
                <a16:creationId xmlns:a16="http://schemas.microsoft.com/office/drawing/2014/main" id="{C598551E-7D9E-8CAD-9238-400AF662AB6D}"/>
              </a:ext>
            </a:extLst>
          </p:cNvPr>
          <p:cNvSpPr txBox="1"/>
          <p:nvPr/>
        </p:nvSpPr>
        <p:spPr>
          <a:xfrm>
            <a:off x="8561941" y="3709825"/>
            <a:ext cx="788999" cy="253916"/>
          </a:xfrm>
          <a:prstGeom prst="rect">
            <a:avLst/>
          </a:prstGeom>
          <a:noFill/>
        </p:spPr>
        <p:txBody>
          <a:bodyPr wrap="none" rtlCol="0">
            <a:spAutoFit/>
          </a:bodyPr>
          <a:lstStyle/>
          <a:p>
            <a:r>
              <a:rPr lang="en-US" sz="1050" b="1" i="1" dirty="0"/>
              <a:t>Conv Block</a:t>
            </a:r>
          </a:p>
        </p:txBody>
      </p:sp>
      <p:sp>
        <p:nvSpPr>
          <p:cNvPr id="147" name="TextBox 146">
            <a:extLst>
              <a:ext uri="{FF2B5EF4-FFF2-40B4-BE49-F238E27FC236}">
                <a16:creationId xmlns:a16="http://schemas.microsoft.com/office/drawing/2014/main" id="{593951CD-AD0C-383F-A283-02EC7FCCFFA3}"/>
              </a:ext>
            </a:extLst>
          </p:cNvPr>
          <p:cNvSpPr txBox="1"/>
          <p:nvPr/>
        </p:nvSpPr>
        <p:spPr>
          <a:xfrm>
            <a:off x="8585315" y="5173265"/>
            <a:ext cx="1869423" cy="253916"/>
          </a:xfrm>
          <a:prstGeom prst="rect">
            <a:avLst/>
          </a:prstGeom>
          <a:noFill/>
        </p:spPr>
        <p:txBody>
          <a:bodyPr wrap="none" rtlCol="0">
            <a:spAutoFit/>
          </a:bodyPr>
          <a:lstStyle/>
          <a:p>
            <a:r>
              <a:rPr lang="en-US" sz="1050" b="1" i="1" dirty="0"/>
              <a:t>Deconvolutional feature maps</a:t>
            </a:r>
          </a:p>
        </p:txBody>
      </p:sp>
      <p:sp>
        <p:nvSpPr>
          <p:cNvPr id="148" name="TextBox 147">
            <a:extLst>
              <a:ext uri="{FF2B5EF4-FFF2-40B4-BE49-F238E27FC236}">
                <a16:creationId xmlns:a16="http://schemas.microsoft.com/office/drawing/2014/main" id="{4BECD090-908B-698B-B4D5-A8D9F0B0957F}"/>
              </a:ext>
            </a:extLst>
          </p:cNvPr>
          <p:cNvSpPr txBox="1"/>
          <p:nvPr/>
        </p:nvSpPr>
        <p:spPr>
          <a:xfrm>
            <a:off x="8568773" y="4713116"/>
            <a:ext cx="1346844" cy="253916"/>
          </a:xfrm>
          <a:prstGeom prst="rect">
            <a:avLst/>
          </a:prstGeom>
          <a:noFill/>
        </p:spPr>
        <p:txBody>
          <a:bodyPr wrap="none" rtlCol="0">
            <a:spAutoFit/>
          </a:bodyPr>
          <a:lstStyle/>
          <a:p>
            <a:r>
              <a:rPr lang="en-US" sz="1050" b="1" i="1" dirty="0"/>
              <a:t>Feature Fusion Maps</a:t>
            </a:r>
          </a:p>
        </p:txBody>
      </p:sp>
      <p:sp>
        <p:nvSpPr>
          <p:cNvPr id="149" name="TextBox 148">
            <a:extLst>
              <a:ext uri="{FF2B5EF4-FFF2-40B4-BE49-F238E27FC236}">
                <a16:creationId xmlns:a16="http://schemas.microsoft.com/office/drawing/2014/main" id="{B9CF8F08-9E7A-4573-BA7C-D28FCEB6217F}"/>
              </a:ext>
            </a:extLst>
          </p:cNvPr>
          <p:cNvSpPr txBox="1"/>
          <p:nvPr/>
        </p:nvSpPr>
        <p:spPr>
          <a:xfrm>
            <a:off x="8588504" y="5682356"/>
            <a:ext cx="2839239" cy="253916"/>
          </a:xfrm>
          <a:prstGeom prst="rect">
            <a:avLst/>
          </a:prstGeom>
          <a:noFill/>
        </p:spPr>
        <p:txBody>
          <a:bodyPr wrap="none" rtlCol="0">
            <a:spAutoFit/>
          </a:bodyPr>
          <a:lstStyle/>
          <a:p>
            <a:r>
              <a:rPr lang="en-US" sz="1050" b="1" i="1" dirty="0"/>
              <a:t>Attention Feature Map further improved in </a:t>
            </a:r>
            <a:r>
              <a:rPr lang="en-US" sz="1050" b="1" dirty="0"/>
              <a:t>[16]</a:t>
            </a:r>
            <a:endParaRPr lang="en-US" sz="1050" b="1" i="1" dirty="0"/>
          </a:p>
        </p:txBody>
      </p:sp>
      <p:sp>
        <p:nvSpPr>
          <p:cNvPr id="150" name="TextBox 149">
            <a:extLst>
              <a:ext uri="{FF2B5EF4-FFF2-40B4-BE49-F238E27FC236}">
                <a16:creationId xmlns:a16="http://schemas.microsoft.com/office/drawing/2014/main" id="{C03153B7-AA06-7A3A-4CB1-5EFEF8CE0EAE}"/>
              </a:ext>
            </a:extLst>
          </p:cNvPr>
          <p:cNvSpPr txBox="1"/>
          <p:nvPr/>
        </p:nvSpPr>
        <p:spPr>
          <a:xfrm>
            <a:off x="8578161" y="6127416"/>
            <a:ext cx="1271502" cy="253916"/>
          </a:xfrm>
          <a:prstGeom prst="rect">
            <a:avLst/>
          </a:prstGeom>
          <a:noFill/>
        </p:spPr>
        <p:txBody>
          <a:bodyPr wrap="none" rtlCol="0">
            <a:spAutoFit/>
          </a:bodyPr>
          <a:lstStyle/>
          <a:p>
            <a:r>
              <a:rPr lang="en-US" sz="1050" b="1" i="1" dirty="0"/>
              <a:t>Identity Connection</a:t>
            </a:r>
          </a:p>
        </p:txBody>
      </p:sp>
      <p:sp>
        <p:nvSpPr>
          <p:cNvPr id="151" name="TextBox 150">
            <a:extLst>
              <a:ext uri="{FF2B5EF4-FFF2-40B4-BE49-F238E27FC236}">
                <a16:creationId xmlns:a16="http://schemas.microsoft.com/office/drawing/2014/main" id="{3894FA60-3746-D2A5-0FCD-A451E143AE4D}"/>
              </a:ext>
            </a:extLst>
          </p:cNvPr>
          <p:cNvSpPr txBox="1"/>
          <p:nvPr/>
        </p:nvSpPr>
        <p:spPr>
          <a:xfrm>
            <a:off x="10600301" y="3684771"/>
            <a:ext cx="944489" cy="253916"/>
          </a:xfrm>
          <a:prstGeom prst="rect">
            <a:avLst/>
          </a:prstGeom>
          <a:noFill/>
        </p:spPr>
        <p:txBody>
          <a:bodyPr wrap="none" rtlCol="0">
            <a:spAutoFit/>
          </a:bodyPr>
          <a:lstStyle/>
          <a:p>
            <a:r>
              <a:rPr lang="en-US" sz="1050" b="1" i="1" dirty="0"/>
              <a:t>Down sample</a:t>
            </a:r>
          </a:p>
        </p:txBody>
      </p:sp>
      <p:sp>
        <p:nvSpPr>
          <p:cNvPr id="152" name="TextBox 151">
            <a:extLst>
              <a:ext uri="{FF2B5EF4-FFF2-40B4-BE49-F238E27FC236}">
                <a16:creationId xmlns:a16="http://schemas.microsoft.com/office/drawing/2014/main" id="{2B679473-2E54-F48C-9B76-9F21568D48AF}"/>
              </a:ext>
            </a:extLst>
          </p:cNvPr>
          <p:cNvSpPr txBox="1"/>
          <p:nvPr/>
        </p:nvSpPr>
        <p:spPr>
          <a:xfrm>
            <a:off x="10600301" y="4183702"/>
            <a:ext cx="776175" cy="253916"/>
          </a:xfrm>
          <a:prstGeom prst="rect">
            <a:avLst/>
          </a:prstGeom>
          <a:noFill/>
        </p:spPr>
        <p:txBody>
          <a:bodyPr wrap="none" rtlCol="0">
            <a:spAutoFit/>
          </a:bodyPr>
          <a:lstStyle/>
          <a:p>
            <a:r>
              <a:rPr lang="en-US" sz="1050" b="1" i="1" dirty="0"/>
              <a:t>Up sample</a:t>
            </a:r>
          </a:p>
        </p:txBody>
      </p:sp>
      <p:sp>
        <p:nvSpPr>
          <p:cNvPr id="153" name="TextBox 152">
            <a:extLst>
              <a:ext uri="{FF2B5EF4-FFF2-40B4-BE49-F238E27FC236}">
                <a16:creationId xmlns:a16="http://schemas.microsoft.com/office/drawing/2014/main" id="{DC8659CD-1C77-AC59-2994-64EAAB919188}"/>
              </a:ext>
            </a:extLst>
          </p:cNvPr>
          <p:cNvSpPr txBox="1"/>
          <p:nvPr/>
        </p:nvSpPr>
        <p:spPr>
          <a:xfrm>
            <a:off x="10641053" y="4718565"/>
            <a:ext cx="1071127" cy="253916"/>
          </a:xfrm>
          <a:prstGeom prst="rect">
            <a:avLst/>
          </a:prstGeom>
          <a:noFill/>
        </p:spPr>
        <p:txBody>
          <a:bodyPr wrap="none" rtlCol="0">
            <a:spAutoFit/>
          </a:bodyPr>
          <a:lstStyle/>
          <a:p>
            <a:r>
              <a:rPr lang="en-US" sz="1050" b="1" i="1" dirty="0"/>
              <a:t>Skip Connection</a:t>
            </a:r>
          </a:p>
        </p:txBody>
      </p:sp>
      <p:sp>
        <p:nvSpPr>
          <p:cNvPr id="154" name="TextBox 153">
            <a:extLst>
              <a:ext uri="{FF2B5EF4-FFF2-40B4-BE49-F238E27FC236}">
                <a16:creationId xmlns:a16="http://schemas.microsoft.com/office/drawing/2014/main" id="{42A729F1-097D-D879-38E4-9B443C55CFD2}"/>
              </a:ext>
            </a:extLst>
          </p:cNvPr>
          <p:cNvSpPr txBox="1"/>
          <p:nvPr/>
        </p:nvSpPr>
        <p:spPr>
          <a:xfrm>
            <a:off x="8537712" y="4095434"/>
            <a:ext cx="1258678" cy="577081"/>
          </a:xfrm>
          <a:prstGeom prst="rect">
            <a:avLst/>
          </a:prstGeom>
          <a:noFill/>
        </p:spPr>
        <p:txBody>
          <a:bodyPr wrap="none" rtlCol="0">
            <a:spAutoFit/>
          </a:bodyPr>
          <a:lstStyle/>
          <a:p>
            <a:r>
              <a:rPr lang="en-US" sz="1050" b="1" i="1" dirty="0"/>
              <a:t>Edge, corner, blob, </a:t>
            </a:r>
          </a:p>
          <a:p>
            <a:r>
              <a:rPr lang="en-US" sz="1050" b="1" i="1" dirty="0"/>
              <a:t>scale, orientation, </a:t>
            </a:r>
          </a:p>
          <a:p>
            <a:r>
              <a:rPr lang="en-US" sz="1050" b="1" i="1" dirty="0"/>
              <a:t>color feature maps</a:t>
            </a:r>
          </a:p>
        </p:txBody>
      </p:sp>
      <p:sp>
        <p:nvSpPr>
          <p:cNvPr id="155" name="TextBox 154">
            <a:extLst>
              <a:ext uri="{FF2B5EF4-FFF2-40B4-BE49-F238E27FC236}">
                <a16:creationId xmlns:a16="http://schemas.microsoft.com/office/drawing/2014/main" id="{FCBB98F9-8B62-9A40-9A25-3689EFA30A73}"/>
              </a:ext>
            </a:extLst>
          </p:cNvPr>
          <p:cNvSpPr txBox="1"/>
          <p:nvPr/>
        </p:nvSpPr>
        <p:spPr>
          <a:xfrm>
            <a:off x="6274406" y="6667"/>
            <a:ext cx="971741" cy="369332"/>
          </a:xfrm>
          <a:prstGeom prst="rect">
            <a:avLst/>
          </a:prstGeom>
          <a:noFill/>
        </p:spPr>
        <p:txBody>
          <a:bodyPr wrap="none" rtlCol="0">
            <a:spAutoFit/>
          </a:bodyPr>
          <a:lstStyle/>
          <a:p>
            <a:r>
              <a:rPr lang="en-US" b="1" dirty="0"/>
              <a:t>BiSkFPN</a:t>
            </a:r>
          </a:p>
        </p:txBody>
      </p:sp>
      <p:sp>
        <p:nvSpPr>
          <p:cNvPr id="156" name="Cube 155">
            <a:extLst>
              <a:ext uri="{FF2B5EF4-FFF2-40B4-BE49-F238E27FC236}">
                <a16:creationId xmlns:a16="http://schemas.microsoft.com/office/drawing/2014/main" id="{9AD5DC01-D33C-09D1-082A-BAE62AE9599F}"/>
              </a:ext>
            </a:extLst>
          </p:cNvPr>
          <p:cNvSpPr/>
          <p:nvPr/>
        </p:nvSpPr>
        <p:spPr>
          <a:xfrm>
            <a:off x="3744434" y="3975807"/>
            <a:ext cx="3261091" cy="404601"/>
          </a:xfrm>
          <a:prstGeom prst="cub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157" name="Cube 156">
            <a:extLst>
              <a:ext uri="{FF2B5EF4-FFF2-40B4-BE49-F238E27FC236}">
                <a16:creationId xmlns:a16="http://schemas.microsoft.com/office/drawing/2014/main" id="{DF7C63A1-ED35-49EE-620E-5D8E06FF2F2C}"/>
              </a:ext>
            </a:extLst>
          </p:cNvPr>
          <p:cNvSpPr/>
          <p:nvPr/>
        </p:nvSpPr>
        <p:spPr>
          <a:xfrm>
            <a:off x="4057622" y="4581941"/>
            <a:ext cx="2516202" cy="404601"/>
          </a:xfrm>
          <a:prstGeom prst="cub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158" name="Cube 157">
            <a:extLst>
              <a:ext uri="{FF2B5EF4-FFF2-40B4-BE49-F238E27FC236}">
                <a16:creationId xmlns:a16="http://schemas.microsoft.com/office/drawing/2014/main" id="{011FF101-1593-ABEB-F400-E735AAD76D9C}"/>
              </a:ext>
            </a:extLst>
          </p:cNvPr>
          <p:cNvSpPr/>
          <p:nvPr/>
        </p:nvSpPr>
        <p:spPr>
          <a:xfrm>
            <a:off x="4513157" y="5188233"/>
            <a:ext cx="1605132" cy="404601"/>
          </a:xfrm>
          <a:prstGeom prst="cub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159" name="Down Arrow 158">
            <a:extLst>
              <a:ext uri="{FF2B5EF4-FFF2-40B4-BE49-F238E27FC236}">
                <a16:creationId xmlns:a16="http://schemas.microsoft.com/office/drawing/2014/main" id="{EA35A1BD-0DF3-E466-5DC5-7C303A10F334}"/>
              </a:ext>
            </a:extLst>
          </p:cNvPr>
          <p:cNvSpPr/>
          <p:nvPr/>
        </p:nvSpPr>
        <p:spPr>
          <a:xfrm>
            <a:off x="5249436" y="4982588"/>
            <a:ext cx="132575" cy="186528"/>
          </a:xfrm>
          <a:prstGeom prst="down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160" name="Down Arrow 159">
            <a:extLst>
              <a:ext uri="{FF2B5EF4-FFF2-40B4-BE49-F238E27FC236}">
                <a16:creationId xmlns:a16="http://schemas.microsoft.com/office/drawing/2014/main" id="{C51ED409-0EC3-0BD2-FB03-B96FE1519897}"/>
              </a:ext>
            </a:extLst>
          </p:cNvPr>
          <p:cNvSpPr/>
          <p:nvPr/>
        </p:nvSpPr>
        <p:spPr>
          <a:xfrm>
            <a:off x="5249436" y="4399367"/>
            <a:ext cx="132575" cy="186528"/>
          </a:xfrm>
          <a:prstGeom prst="down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161" name="Cube 160">
            <a:extLst>
              <a:ext uri="{FF2B5EF4-FFF2-40B4-BE49-F238E27FC236}">
                <a16:creationId xmlns:a16="http://schemas.microsoft.com/office/drawing/2014/main" id="{719D2F0D-D7E2-BE98-68BC-B6AF35B82D2A}"/>
              </a:ext>
            </a:extLst>
          </p:cNvPr>
          <p:cNvSpPr/>
          <p:nvPr/>
        </p:nvSpPr>
        <p:spPr>
          <a:xfrm>
            <a:off x="4667545" y="5883450"/>
            <a:ext cx="1163782" cy="404601"/>
          </a:xfrm>
          <a:prstGeom prst="cube">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highlight>
                <a:srgbClr val="FFFF00"/>
              </a:highlight>
              <a:latin typeface="Times New Roman" panose="02020603050405020304" pitchFamily="18" charset="0"/>
              <a:cs typeface="Times New Roman" panose="02020603050405020304" pitchFamily="18" charset="0"/>
            </a:endParaRPr>
          </a:p>
        </p:txBody>
      </p:sp>
      <p:sp>
        <p:nvSpPr>
          <p:cNvPr id="163" name="Down Arrow 162">
            <a:extLst>
              <a:ext uri="{FF2B5EF4-FFF2-40B4-BE49-F238E27FC236}">
                <a16:creationId xmlns:a16="http://schemas.microsoft.com/office/drawing/2014/main" id="{8E5C6721-26A1-7FE8-B3D1-1F877E38D896}"/>
              </a:ext>
            </a:extLst>
          </p:cNvPr>
          <p:cNvSpPr/>
          <p:nvPr/>
        </p:nvSpPr>
        <p:spPr>
          <a:xfrm>
            <a:off x="5249436" y="5592834"/>
            <a:ext cx="132575" cy="273220"/>
          </a:xfrm>
          <a:prstGeom prst="down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164" name="Frame 163">
            <a:extLst>
              <a:ext uri="{FF2B5EF4-FFF2-40B4-BE49-F238E27FC236}">
                <a16:creationId xmlns:a16="http://schemas.microsoft.com/office/drawing/2014/main" id="{81D735B4-A595-990A-F7DD-D09996711661}"/>
              </a:ext>
            </a:extLst>
          </p:cNvPr>
          <p:cNvSpPr/>
          <p:nvPr/>
        </p:nvSpPr>
        <p:spPr>
          <a:xfrm>
            <a:off x="8851742" y="565477"/>
            <a:ext cx="574993" cy="386974"/>
          </a:xfrm>
          <a:prstGeom prst="fram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chemeClr val="tx1"/>
              </a:solidFill>
            </a:endParaRPr>
          </a:p>
        </p:txBody>
      </p:sp>
      <p:sp>
        <p:nvSpPr>
          <p:cNvPr id="165" name="Frame 164">
            <a:extLst>
              <a:ext uri="{FF2B5EF4-FFF2-40B4-BE49-F238E27FC236}">
                <a16:creationId xmlns:a16="http://schemas.microsoft.com/office/drawing/2014/main" id="{5F1BCAE2-46FD-8622-BB58-F724613B27D1}"/>
              </a:ext>
            </a:extLst>
          </p:cNvPr>
          <p:cNvSpPr/>
          <p:nvPr/>
        </p:nvSpPr>
        <p:spPr>
          <a:xfrm>
            <a:off x="8851743" y="1321895"/>
            <a:ext cx="574993" cy="386974"/>
          </a:xfrm>
          <a:prstGeom prst="fram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chemeClr val="tx1"/>
              </a:solidFill>
            </a:endParaRPr>
          </a:p>
        </p:txBody>
      </p:sp>
      <p:sp>
        <p:nvSpPr>
          <p:cNvPr id="166" name="Frame 165">
            <a:extLst>
              <a:ext uri="{FF2B5EF4-FFF2-40B4-BE49-F238E27FC236}">
                <a16:creationId xmlns:a16="http://schemas.microsoft.com/office/drawing/2014/main" id="{38FD50AF-3B7E-DC1A-1EB4-792AAB0544FE}"/>
              </a:ext>
            </a:extLst>
          </p:cNvPr>
          <p:cNvSpPr/>
          <p:nvPr/>
        </p:nvSpPr>
        <p:spPr>
          <a:xfrm>
            <a:off x="8851742" y="2201202"/>
            <a:ext cx="574993" cy="386974"/>
          </a:xfrm>
          <a:prstGeom prst="fram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chemeClr val="tx1"/>
              </a:solidFill>
            </a:endParaRPr>
          </a:p>
        </p:txBody>
      </p:sp>
      <p:sp>
        <p:nvSpPr>
          <p:cNvPr id="167" name="TextBox 166">
            <a:extLst>
              <a:ext uri="{FF2B5EF4-FFF2-40B4-BE49-F238E27FC236}">
                <a16:creationId xmlns:a16="http://schemas.microsoft.com/office/drawing/2014/main" id="{CC43ABD0-18CA-6C7C-D02F-B10788E6273B}"/>
              </a:ext>
            </a:extLst>
          </p:cNvPr>
          <p:cNvSpPr txBox="1"/>
          <p:nvPr/>
        </p:nvSpPr>
        <p:spPr>
          <a:xfrm>
            <a:off x="8831114" y="648298"/>
            <a:ext cx="649537" cy="253916"/>
          </a:xfrm>
          <a:prstGeom prst="rect">
            <a:avLst/>
          </a:prstGeom>
          <a:noFill/>
        </p:spPr>
        <p:txBody>
          <a:bodyPr wrap="none" rtlCol="0">
            <a:spAutoFit/>
          </a:bodyPr>
          <a:lstStyle/>
          <a:p>
            <a:r>
              <a:rPr lang="en-US" sz="1050" b="1" dirty="0">
                <a:latin typeface="Times New Roman" panose="02020603050405020304" pitchFamily="18" charset="0"/>
                <a:cs typeface="Times New Roman" panose="02020603050405020304" pitchFamily="18" charset="0"/>
              </a:rPr>
              <a:t>CONV1</a:t>
            </a:r>
          </a:p>
        </p:txBody>
      </p:sp>
      <p:sp>
        <p:nvSpPr>
          <p:cNvPr id="168" name="Rectangle 167">
            <a:extLst>
              <a:ext uri="{FF2B5EF4-FFF2-40B4-BE49-F238E27FC236}">
                <a16:creationId xmlns:a16="http://schemas.microsoft.com/office/drawing/2014/main" id="{4F56A8B8-F880-64D6-84EE-14234AA62928}"/>
              </a:ext>
            </a:extLst>
          </p:cNvPr>
          <p:cNvSpPr/>
          <p:nvPr/>
        </p:nvSpPr>
        <p:spPr>
          <a:xfrm>
            <a:off x="9767192" y="361531"/>
            <a:ext cx="1994225" cy="1138144"/>
          </a:xfrm>
          <a:prstGeom prst="rect">
            <a:avLst/>
          </a:prstGeom>
          <a:noFill/>
          <a:ln w="28575">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169" name="Rectangle 168">
            <a:extLst>
              <a:ext uri="{FF2B5EF4-FFF2-40B4-BE49-F238E27FC236}">
                <a16:creationId xmlns:a16="http://schemas.microsoft.com/office/drawing/2014/main" id="{74564BB0-6785-5596-C629-BB268C9FC8E6}"/>
              </a:ext>
            </a:extLst>
          </p:cNvPr>
          <p:cNvSpPr/>
          <p:nvPr/>
        </p:nvSpPr>
        <p:spPr>
          <a:xfrm>
            <a:off x="9767191" y="1688050"/>
            <a:ext cx="1994225" cy="1138144"/>
          </a:xfrm>
          <a:prstGeom prst="rect">
            <a:avLst/>
          </a:prstGeom>
          <a:noFill/>
          <a:ln w="28575">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170" name="TextBox 169">
            <a:extLst>
              <a:ext uri="{FF2B5EF4-FFF2-40B4-BE49-F238E27FC236}">
                <a16:creationId xmlns:a16="http://schemas.microsoft.com/office/drawing/2014/main" id="{2F147E89-311A-7DF9-3705-38ECB1188898}"/>
              </a:ext>
            </a:extLst>
          </p:cNvPr>
          <p:cNvSpPr txBox="1"/>
          <p:nvPr/>
        </p:nvSpPr>
        <p:spPr>
          <a:xfrm>
            <a:off x="10109956" y="2832334"/>
            <a:ext cx="1856598" cy="369332"/>
          </a:xfrm>
          <a:prstGeom prst="rect">
            <a:avLst/>
          </a:prstGeom>
          <a:noFill/>
        </p:spPr>
        <p:txBody>
          <a:bodyPr wrap="none" rtlCol="0">
            <a:spAutoFit/>
          </a:bodyPr>
          <a:lstStyle/>
          <a:p>
            <a:r>
              <a:rPr lang="en-US" sz="900" b="1" dirty="0">
                <a:latin typeface="+mj-lt"/>
                <a:cs typeface="Times New Roman" panose="02020603050405020304" pitchFamily="18" charset="0"/>
              </a:rPr>
              <a:t>Box Prediction FCN Net : Regression</a:t>
            </a:r>
          </a:p>
          <a:p>
            <a:r>
              <a:rPr lang="en-US" sz="900" b="1" dirty="0">
                <a:latin typeface="+mj-lt"/>
                <a:cs typeface="Times New Roman" panose="02020603050405020304" pitchFamily="18" charset="0"/>
              </a:rPr>
              <a:t>(Also handles Regularization Loss)</a:t>
            </a:r>
          </a:p>
        </p:txBody>
      </p:sp>
      <p:sp>
        <p:nvSpPr>
          <p:cNvPr id="171" name="TextBox 170">
            <a:extLst>
              <a:ext uri="{FF2B5EF4-FFF2-40B4-BE49-F238E27FC236}">
                <a16:creationId xmlns:a16="http://schemas.microsoft.com/office/drawing/2014/main" id="{9F22151A-95AE-A6FA-C325-84D00B859AED}"/>
              </a:ext>
            </a:extLst>
          </p:cNvPr>
          <p:cNvSpPr txBox="1"/>
          <p:nvPr/>
        </p:nvSpPr>
        <p:spPr>
          <a:xfrm>
            <a:off x="9835202" y="114898"/>
            <a:ext cx="2018501" cy="230832"/>
          </a:xfrm>
          <a:prstGeom prst="rect">
            <a:avLst/>
          </a:prstGeom>
          <a:noFill/>
        </p:spPr>
        <p:txBody>
          <a:bodyPr wrap="none" rtlCol="0">
            <a:spAutoFit/>
          </a:bodyPr>
          <a:lstStyle/>
          <a:p>
            <a:r>
              <a:rPr lang="en-US" sz="900" b="1" dirty="0">
                <a:latin typeface="+mj-lt"/>
                <a:cs typeface="Times New Roman" panose="02020603050405020304" pitchFamily="18" charset="0"/>
              </a:rPr>
              <a:t>Class Prediction FCN Net : Classification</a:t>
            </a:r>
          </a:p>
        </p:txBody>
      </p:sp>
      <p:cxnSp>
        <p:nvCxnSpPr>
          <p:cNvPr id="172" name="Straight Arrow Connector 171">
            <a:extLst>
              <a:ext uri="{FF2B5EF4-FFF2-40B4-BE49-F238E27FC236}">
                <a16:creationId xmlns:a16="http://schemas.microsoft.com/office/drawing/2014/main" id="{245B514C-067B-F7F1-9C20-DC205B60A112}"/>
              </a:ext>
            </a:extLst>
          </p:cNvPr>
          <p:cNvCxnSpPr>
            <a:stCxn id="167" idx="3"/>
            <a:endCxn id="168" idx="1"/>
          </p:cNvCxnSpPr>
          <p:nvPr/>
        </p:nvCxnSpPr>
        <p:spPr>
          <a:xfrm>
            <a:off x="9480651" y="775256"/>
            <a:ext cx="286541" cy="155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D9463BAC-96E2-F7DC-8FFD-208C4675713C}"/>
              </a:ext>
            </a:extLst>
          </p:cNvPr>
          <p:cNvCxnSpPr>
            <a:cxnSpLocks/>
            <a:endCxn id="168" idx="1"/>
          </p:cNvCxnSpPr>
          <p:nvPr/>
        </p:nvCxnSpPr>
        <p:spPr>
          <a:xfrm flipV="1">
            <a:off x="9447395" y="930603"/>
            <a:ext cx="319797" cy="58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49583CD4-A0A3-CD56-E8C8-B8E6511C81C5}"/>
              </a:ext>
            </a:extLst>
          </p:cNvPr>
          <p:cNvCxnSpPr>
            <a:cxnSpLocks/>
            <a:endCxn id="168" idx="1"/>
          </p:cNvCxnSpPr>
          <p:nvPr/>
        </p:nvCxnSpPr>
        <p:spPr>
          <a:xfrm flipV="1">
            <a:off x="9428059" y="930603"/>
            <a:ext cx="339133" cy="1555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08CA13B6-B1EA-1A94-83A4-9B8FD5207861}"/>
              </a:ext>
            </a:extLst>
          </p:cNvPr>
          <p:cNvCxnSpPr>
            <a:cxnSpLocks/>
            <a:endCxn id="169" idx="1"/>
          </p:cNvCxnSpPr>
          <p:nvPr/>
        </p:nvCxnSpPr>
        <p:spPr>
          <a:xfrm flipV="1">
            <a:off x="9416819" y="2257122"/>
            <a:ext cx="350372" cy="214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8D36B8A7-5320-16F7-F1E8-7E4773546213}"/>
              </a:ext>
            </a:extLst>
          </p:cNvPr>
          <p:cNvCxnSpPr>
            <a:cxnSpLocks/>
            <a:endCxn id="169" idx="1"/>
          </p:cNvCxnSpPr>
          <p:nvPr/>
        </p:nvCxnSpPr>
        <p:spPr>
          <a:xfrm>
            <a:off x="9427791" y="1532585"/>
            <a:ext cx="339400" cy="724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2E2A1CA6-0947-C364-69D2-6248FF2B41EC}"/>
              </a:ext>
            </a:extLst>
          </p:cNvPr>
          <p:cNvCxnSpPr>
            <a:cxnSpLocks/>
            <a:endCxn id="169" idx="1"/>
          </p:cNvCxnSpPr>
          <p:nvPr/>
        </p:nvCxnSpPr>
        <p:spPr>
          <a:xfrm>
            <a:off x="9440085" y="784402"/>
            <a:ext cx="327106" cy="1472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710E00C3-5A88-26AB-93FF-CAC997FD121B}"/>
              </a:ext>
            </a:extLst>
          </p:cNvPr>
          <p:cNvSpPr txBox="1"/>
          <p:nvPr/>
        </p:nvSpPr>
        <p:spPr>
          <a:xfrm>
            <a:off x="8836783" y="1398356"/>
            <a:ext cx="649537" cy="253916"/>
          </a:xfrm>
          <a:prstGeom prst="rect">
            <a:avLst/>
          </a:prstGeom>
          <a:noFill/>
        </p:spPr>
        <p:txBody>
          <a:bodyPr wrap="none" rtlCol="0">
            <a:spAutoFit/>
          </a:bodyPr>
          <a:lstStyle/>
          <a:p>
            <a:r>
              <a:rPr lang="en-US" sz="1050" b="1" dirty="0">
                <a:latin typeface="Times New Roman" panose="02020603050405020304" pitchFamily="18" charset="0"/>
                <a:cs typeface="Times New Roman" panose="02020603050405020304" pitchFamily="18" charset="0"/>
              </a:rPr>
              <a:t>CONV1</a:t>
            </a:r>
          </a:p>
        </p:txBody>
      </p:sp>
      <p:sp>
        <p:nvSpPr>
          <p:cNvPr id="179" name="TextBox 178">
            <a:extLst>
              <a:ext uri="{FF2B5EF4-FFF2-40B4-BE49-F238E27FC236}">
                <a16:creationId xmlns:a16="http://schemas.microsoft.com/office/drawing/2014/main" id="{9C58AFA7-3844-5B8C-1906-1ADD9BA993FC}"/>
              </a:ext>
            </a:extLst>
          </p:cNvPr>
          <p:cNvSpPr txBox="1"/>
          <p:nvPr/>
        </p:nvSpPr>
        <p:spPr>
          <a:xfrm>
            <a:off x="8838323" y="2276186"/>
            <a:ext cx="649537" cy="253916"/>
          </a:xfrm>
          <a:prstGeom prst="rect">
            <a:avLst/>
          </a:prstGeom>
          <a:noFill/>
        </p:spPr>
        <p:txBody>
          <a:bodyPr wrap="none" rtlCol="0">
            <a:spAutoFit/>
          </a:bodyPr>
          <a:lstStyle/>
          <a:p>
            <a:r>
              <a:rPr lang="en-US" sz="1050" b="1" dirty="0">
                <a:latin typeface="Times New Roman" panose="02020603050405020304" pitchFamily="18" charset="0"/>
                <a:cs typeface="Times New Roman" panose="02020603050405020304" pitchFamily="18" charset="0"/>
              </a:rPr>
              <a:t>CONV1</a:t>
            </a:r>
          </a:p>
        </p:txBody>
      </p:sp>
      <p:sp>
        <p:nvSpPr>
          <p:cNvPr id="180" name="Frame 179">
            <a:extLst>
              <a:ext uri="{FF2B5EF4-FFF2-40B4-BE49-F238E27FC236}">
                <a16:creationId xmlns:a16="http://schemas.microsoft.com/office/drawing/2014/main" id="{507D2853-1EFD-B1B7-A28D-FEC846DCF021}"/>
              </a:ext>
            </a:extLst>
          </p:cNvPr>
          <p:cNvSpPr/>
          <p:nvPr/>
        </p:nvSpPr>
        <p:spPr>
          <a:xfrm>
            <a:off x="9936804" y="723118"/>
            <a:ext cx="574993" cy="386974"/>
          </a:xfrm>
          <a:prstGeom prst="fram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chemeClr val="tx1"/>
              </a:solidFill>
            </a:endParaRPr>
          </a:p>
        </p:txBody>
      </p:sp>
      <p:sp>
        <p:nvSpPr>
          <p:cNvPr id="181" name="TextBox 180">
            <a:extLst>
              <a:ext uri="{FF2B5EF4-FFF2-40B4-BE49-F238E27FC236}">
                <a16:creationId xmlns:a16="http://schemas.microsoft.com/office/drawing/2014/main" id="{4D985BC9-21AE-2B8E-587B-4995F7431C2B}"/>
              </a:ext>
            </a:extLst>
          </p:cNvPr>
          <p:cNvSpPr txBox="1"/>
          <p:nvPr/>
        </p:nvSpPr>
        <p:spPr>
          <a:xfrm>
            <a:off x="9916176" y="805939"/>
            <a:ext cx="649537" cy="253916"/>
          </a:xfrm>
          <a:prstGeom prst="rect">
            <a:avLst/>
          </a:prstGeom>
          <a:noFill/>
        </p:spPr>
        <p:txBody>
          <a:bodyPr wrap="none" rtlCol="0">
            <a:spAutoFit/>
          </a:bodyPr>
          <a:lstStyle/>
          <a:p>
            <a:r>
              <a:rPr lang="en-US" sz="1050" b="1" dirty="0">
                <a:latin typeface="Times New Roman" panose="02020603050405020304" pitchFamily="18" charset="0"/>
                <a:cs typeface="Times New Roman" panose="02020603050405020304" pitchFamily="18" charset="0"/>
              </a:rPr>
              <a:t>CONV1</a:t>
            </a:r>
          </a:p>
        </p:txBody>
      </p:sp>
      <p:sp>
        <p:nvSpPr>
          <p:cNvPr id="182" name="Frame 181">
            <a:extLst>
              <a:ext uri="{FF2B5EF4-FFF2-40B4-BE49-F238E27FC236}">
                <a16:creationId xmlns:a16="http://schemas.microsoft.com/office/drawing/2014/main" id="{529DB1B7-3F23-3DEE-4D84-EBC48FD30F0F}"/>
              </a:ext>
            </a:extLst>
          </p:cNvPr>
          <p:cNvSpPr/>
          <p:nvPr/>
        </p:nvSpPr>
        <p:spPr>
          <a:xfrm>
            <a:off x="9856040" y="2044065"/>
            <a:ext cx="574993" cy="386974"/>
          </a:xfrm>
          <a:prstGeom prst="fram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chemeClr val="tx1"/>
              </a:solidFill>
            </a:endParaRPr>
          </a:p>
        </p:txBody>
      </p:sp>
      <p:sp>
        <p:nvSpPr>
          <p:cNvPr id="183" name="TextBox 182">
            <a:extLst>
              <a:ext uri="{FF2B5EF4-FFF2-40B4-BE49-F238E27FC236}">
                <a16:creationId xmlns:a16="http://schemas.microsoft.com/office/drawing/2014/main" id="{2F33D0C0-C759-26C8-AF46-B108E076F9EA}"/>
              </a:ext>
            </a:extLst>
          </p:cNvPr>
          <p:cNvSpPr txBox="1"/>
          <p:nvPr/>
        </p:nvSpPr>
        <p:spPr>
          <a:xfrm>
            <a:off x="9835412" y="2126886"/>
            <a:ext cx="649537" cy="253916"/>
          </a:xfrm>
          <a:prstGeom prst="rect">
            <a:avLst/>
          </a:prstGeom>
          <a:noFill/>
        </p:spPr>
        <p:txBody>
          <a:bodyPr wrap="none" rtlCol="0">
            <a:spAutoFit/>
          </a:bodyPr>
          <a:lstStyle/>
          <a:p>
            <a:r>
              <a:rPr lang="en-US" sz="1050" b="1" dirty="0">
                <a:latin typeface="Times New Roman" panose="02020603050405020304" pitchFamily="18" charset="0"/>
                <a:cs typeface="Times New Roman" panose="02020603050405020304" pitchFamily="18" charset="0"/>
              </a:rPr>
              <a:t>CONV1</a:t>
            </a:r>
          </a:p>
        </p:txBody>
      </p:sp>
      <p:pic>
        <p:nvPicPr>
          <p:cNvPr id="184" name="Picture 4">
            <a:extLst>
              <a:ext uri="{FF2B5EF4-FFF2-40B4-BE49-F238E27FC236}">
                <a16:creationId xmlns:a16="http://schemas.microsoft.com/office/drawing/2014/main" id="{7E92425B-441D-73A7-F8AB-640757D1E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203" y="1906628"/>
            <a:ext cx="1064513" cy="682380"/>
          </a:xfrm>
          <a:prstGeom prst="rect">
            <a:avLst/>
          </a:prstGeom>
          <a:noFill/>
          <a:extLst>
            <a:ext uri="{909E8E84-426E-40DD-AFC4-6F175D3DCCD1}">
              <a14:hiddenFill xmlns:a14="http://schemas.microsoft.com/office/drawing/2010/main">
                <a:solidFill>
                  <a:srgbClr val="FFFFFF"/>
                </a:solidFill>
              </a14:hiddenFill>
            </a:ext>
          </a:extLst>
        </p:spPr>
      </p:pic>
      <p:pic>
        <p:nvPicPr>
          <p:cNvPr id="185" name="Picture 4">
            <a:extLst>
              <a:ext uri="{FF2B5EF4-FFF2-40B4-BE49-F238E27FC236}">
                <a16:creationId xmlns:a16="http://schemas.microsoft.com/office/drawing/2014/main" id="{F1B74C84-AC0E-743D-49C5-98EF900A2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2123" y="537904"/>
            <a:ext cx="1064513" cy="682380"/>
          </a:xfrm>
          <a:prstGeom prst="rect">
            <a:avLst/>
          </a:prstGeom>
          <a:noFill/>
          <a:extLst>
            <a:ext uri="{909E8E84-426E-40DD-AFC4-6F175D3DCCD1}">
              <a14:hiddenFill xmlns:a14="http://schemas.microsoft.com/office/drawing/2010/main">
                <a:solidFill>
                  <a:srgbClr val="FFFFFF"/>
                </a:solidFill>
              </a14:hiddenFill>
            </a:ext>
          </a:extLst>
        </p:spPr>
      </p:pic>
      <p:cxnSp>
        <p:nvCxnSpPr>
          <p:cNvPr id="188" name="Elbow Connector 187">
            <a:extLst>
              <a:ext uri="{FF2B5EF4-FFF2-40B4-BE49-F238E27FC236}">
                <a16:creationId xmlns:a16="http://schemas.microsoft.com/office/drawing/2014/main" id="{B205F390-8058-1851-8803-5666913BEBD2}"/>
              </a:ext>
            </a:extLst>
          </p:cNvPr>
          <p:cNvCxnSpPr>
            <a:stCxn id="156" idx="2"/>
            <a:endCxn id="84" idx="1"/>
          </p:cNvCxnSpPr>
          <p:nvPr/>
        </p:nvCxnSpPr>
        <p:spPr>
          <a:xfrm rot="10800000" flipH="1">
            <a:off x="3744434" y="914591"/>
            <a:ext cx="1295040" cy="3314093"/>
          </a:xfrm>
          <a:prstGeom prst="bentConnector3">
            <a:avLst>
              <a:gd name="adj1" fmla="val -17652"/>
            </a:avLst>
          </a:prstGeom>
          <a:ln>
            <a:tailEnd type="triangle"/>
          </a:ln>
        </p:spPr>
        <p:style>
          <a:lnRef idx="3">
            <a:schemeClr val="dk1"/>
          </a:lnRef>
          <a:fillRef idx="0">
            <a:schemeClr val="dk1"/>
          </a:fillRef>
          <a:effectRef idx="2">
            <a:schemeClr val="dk1"/>
          </a:effectRef>
          <a:fontRef idx="minor">
            <a:schemeClr val="tx1"/>
          </a:fontRef>
        </p:style>
      </p:cxnSp>
      <p:cxnSp>
        <p:nvCxnSpPr>
          <p:cNvPr id="189" name="Elbow Connector 188">
            <a:extLst>
              <a:ext uri="{FF2B5EF4-FFF2-40B4-BE49-F238E27FC236}">
                <a16:creationId xmlns:a16="http://schemas.microsoft.com/office/drawing/2014/main" id="{CEC1A4D9-236A-441A-8592-E2B9B607E076}"/>
              </a:ext>
            </a:extLst>
          </p:cNvPr>
          <p:cNvCxnSpPr>
            <a:cxnSpLocks/>
            <a:stCxn id="157" idx="2"/>
          </p:cNvCxnSpPr>
          <p:nvPr/>
        </p:nvCxnSpPr>
        <p:spPr>
          <a:xfrm rot="10800000" flipH="1">
            <a:off x="4057621" y="1618017"/>
            <a:ext cx="966613" cy="3216800"/>
          </a:xfrm>
          <a:prstGeom prst="bentConnector4">
            <a:avLst>
              <a:gd name="adj1" fmla="val -84522"/>
              <a:gd name="adj2" fmla="val 99907"/>
            </a:avLst>
          </a:prstGeom>
          <a:ln>
            <a:tailEnd type="triangle"/>
          </a:ln>
        </p:spPr>
        <p:style>
          <a:lnRef idx="3">
            <a:schemeClr val="dk1"/>
          </a:lnRef>
          <a:fillRef idx="0">
            <a:schemeClr val="dk1"/>
          </a:fillRef>
          <a:effectRef idx="2">
            <a:schemeClr val="dk1"/>
          </a:effectRef>
          <a:fontRef idx="minor">
            <a:schemeClr val="tx1"/>
          </a:fontRef>
        </p:style>
      </p:cxnSp>
      <p:cxnSp>
        <p:nvCxnSpPr>
          <p:cNvPr id="194" name="Elbow Connector 193">
            <a:extLst>
              <a:ext uri="{FF2B5EF4-FFF2-40B4-BE49-F238E27FC236}">
                <a16:creationId xmlns:a16="http://schemas.microsoft.com/office/drawing/2014/main" id="{526ABDE6-C22C-340E-600A-37A147EE4794}"/>
              </a:ext>
            </a:extLst>
          </p:cNvPr>
          <p:cNvCxnSpPr>
            <a:cxnSpLocks/>
            <a:stCxn id="158" idx="2"/>
            <a:endCxn id="86" idx="1"/>
          </p:cNvCxnSpPr>
          <p:nvPr/>
        </p:nvCxnSpPr>
        <p:spPr>
          <a:xfrm rot="10800000" flipH="1">
            <a:off x="4513156" y="2321445"/>
            <a:ext cx="526317" cy="3119665"/>
          </a:xfrm>
          <a:prstGeom prst="bentConnector3">
            <a:avLst>
              <a:gd name="adj1" fmla="val -307814"/>
            </a:avLst>
          </a:prstGeom>
          <a:ln>
            <a:tailEnd type="triangle"/>
          </a:ln>
        </p:spPr>
        <p:style>
          <a:lnRef idx="3">
            <a:schemeClr val="dk1"/>
          </a:lnRef>
          <a:fillRef idx="0">
            <a:schemeClr val="dk1"/>
          </a:fillRef>
          <a:effectRef idx="2">
            <a:schemeClr val="dk1"/>
          </a:effectRef>
          <a:fontRef idx="minor">
            <a:schemeClr val="tx1"/>
          </a:fontRef>
        </p:style>
      </p:cxnSp>
      <p:cxnSp>
        <p:nvCxnSpPr>
          <p:cNvPr id="204" name="Elbow Connector 203">
            <a:extLst>
              <a:ext uri="{FF2B5EF4-FFF2-40B4-BE49-F238E27FC236}">
                <a16:creationId xmlns:a16="http://schemas.microsoft.com/office/drawing/2014/main" id="{52410601-4ABF-2878-B415-23AD3CAA076F}"/>
              </a:ext>
            </a:extLst>
          </p:cNvPr>
          <p:cNvCxnSpPr>
            <a:cxnSpLocks/>
            <a:stCxn id="161" idx="2"/>
            <a:endCxn id="87" idx="1"/>
          </p:cNvCxnSpPr>
          <p:nvPr/>
        </p:nvCxnSpPr>
        <p:spPr>
          <a:xfrm rot="10800000" flipH="1">
            <a:off x="4667544" y="3024874"/>
            <a:ext cx="371929" cy="3111452"/>
          </a:xfrm>
          <a:prstGeom prst="bentConnector3">
            <a:avLst>
              <a:gd name="adj1" fmla="val -559583"/>
            </a:avLst>
          </a:prstGeom>
          <a:ln>
            <a:tailEnd type="triangle"/>
          </a:ln>
        </p:spPr>
        <p:style>
          <a:lnRef idx="3">
            <a:schemeClr val="dk1"/>
          </a:lnRef>
          <a:fillRef idx="0">
            <a:schemeClr val="dk1"/>
          </a:fillRef>
          <a:effectRef idx="2">
            <a:schemeClr val="dk1"/>
          </a:effectRef>
          <a:fontRef idx="minor">
            <a:schemeClr val="tx1"/>
          </a:fontRef>
        </p:style>
      </p:cxnSp>
      <p:sp>
        <p:nvSpPr>
          <p:cNvPr id="211" name="TextBox 210">
            <a:extLst>
              <a:ext uri="{FF2B5EF4-FFF2-40B4-BE49-F238E27FC236}">
                <a16:creationId xmlns:a16="http://schemas.microsoft.com/office/drawing/2014/main" id="{BA35F7D2-E8DB-54CE-53B2-D11A4FF6604E}"/>
              </a:ext>
            </a:extLst>
          </p:cNvPr>
          <p:cNvSpPr txBox="1"/>
          <p:nvPr/>
        </p:nvSpPr>
        <p:spPr>
          <a:xfrm>
            <a:off x="5090528" y="4011556"/>
            <a:ext cx="425116" cy="369332"/>
          </a:xfrm>
          <a:prstGeom prst="rect">
            <a:avLst/>
          </a:prstGeom>
          <a:noFill/>
        </p:spPr>
        <p:txBody>
          <a:bodyPr wrap="none" rtlCol="0">
            <a:spAutoFit/>
          </a:bodyPr>
          <a:lstStyle/>
          <a:p>
            <a:r>
              <a:rPr lang="en-US" b="1" dirty="0">
                <a:latin typeface="+mj-lt"/>
                <a:cs typeface="Times New Roman" panose="02020603050405020304" pitchFamily="18" charset="0"/>
              </a:rPr>
              <a:t>C3</a:t>
            </a:r>
          </a:p>
        </p:txBody>
      </p:sp>
      <p:sp>
        <p:nvSpPr>
          <p:cNvPr id="212" name="TextBox 211">
            <a:extLst>
              <a:ext uri="{FF2B5EF4-FFF2-40B4-BE49-F238E27FC236}">
                <a16:creationId xmlns:a16="http://schemas.microsoft.com/office/drawing/2014/main" id="{00C885E7-A036-8E4C-78A5-2FC01ECD2879}"/>
              </a:ext>
            </a:extLst>
          </p:cNvPr>
          <p:cNvSpPr txBox="1"/>
          <p:nvPr/>
        </p:nvSpPr>
        <p:spPr>
          <a:xfrm>
            <a:off x="5096719" y="4623036"/>
            <a:ext cx="425116" cy="369332"/>
          </a:xfrm>
          <a:prstGeom prst="rect">
            <a:avLst/>
          </a:prstGeom>
          <a:noFill/>
        </p:spPr>
        <p:txBody>
          <a:bodyPr wrap="none" rtlCol="0">
            <a:spAutoFit/>
          </a:bodyPr>
          <a:lstStyle/>
          <a:p>
            <a:r>
              <a:rPr lang="en-US" b="1" dirty="0">
                <a:latin typeface="+mj-lt"/>
                <a:cs typeface="Times New Roman" panose="02020603050405020304" pitchFamily="18" charset="0"/>
              </a:rPr>
              <a:t>C4</a:t>
            </a:r>
          </a:p>
        </p:txBody>
      </p:sp>
      <p:sp>
        <p:nvSpPr>
          <p:cNvPr id="213" name="TextBox 212">
            <a:extLst>
              <a:ext uri="{FF2B5EF4-FFF2-40B4-BE49-F238E27FC236}">
                <a16:creationId xmlns:a16="http://schemas.microsoft.com/office/drawing/2014/main" id="{57B05992-7443-2093-A0D4-6A849856B434}"/>
              </a:ext>
            </a:extLst>
          </p:cNvPr>
          <p:cNvSpPr txBox="1"/>
          <p:nvPr/>
        </p:nvSpPr>
        <p:spPr>
          <a:xfrm>
            <a:off x="5103165" y="5262920"/>
            <a:ext cx="425116" cy="369332"/>
          </a:xfrm>
          <a:prstGeom prst="rect">
            <a:avLst/>
          </a:prstGeom>
          <a:noFill/>
        </p:spPr>
        <p:txBody>
          <a:bodyPr wrap="none" rtlCol="0">
            <a:spAutoFit/>
          </a:bodyPr>
          <a:lstStyle/>
          <a:p>
            <a:r>
              <a:rPr lang="en-US" b="1" dirty="0">
                <a:latin typeface="+mj-lt"/>
                <a:cs typeface="Times New Roman" panose="02020603050405020304" pitchFamily="18" charset="0"/>
              </a:rPr>
              <a:t>C5</a:t>
            </a:r>
          </a:p>
        </p:txBody>
      </p:sp>
      <p:sp>
        <p:nvSpPr>
          <p:cNvPr id="214" name="TextBox 213">
            <a:extLst>
              <a:ext uri="{FF2B5EF4-FFF2-40B4-BE49-F238E27FC236}">
                <a16:creationId xmlns:a16="http://schemas.microsoft.com/office/drawing/2014/main" id="{74A686B9-B0B4-F0B9-28E7-221E5857653D}"/>
              </a:ext>
            </a:extLst>
          </p:cNvPr>
          <p:cNvSpPr txBox="1"/>
          <p:nvPr/>
        </p:nvSpPr>
        <p:spPr>
          <a:xfrm>
            <a:off x="5090528" y="5980728"/>
            <a:ext cx="522900" cy="369332"/>
          </a:xfrm>
          <a:prstGeom prst="rect">
            <a:avLst/>
          </a:prstGeom>
          <a:noFill/>
        </p:spPr>
        <p:txBody>
          <a:bodyPr wrap="none" rtlCol="0">
            <a:spAutoFit/>
          </a:bodyPr>
          <a:lstStyle/>
          <a:p>
            <a:r>
              <a:rPr lang="en-US" b="1" dirty="0">
                <a:latin typeface="+mj-lt"/>
                <a:cs typeface="Times New Roman" panose="02020603050405020304" pitchFamily="18" charset="0"/>
              </a:rPr>
              <a:t>SPP</a:t>
            </a:r>
          </a:p>
        </p:txBody>
      </p:sp>
      <p:sp>
        <p:nvSpPr>
          <p:cNvPr id="215" name="TextBox 214">
            <a:extLst>
              <a:ext uri="{FF2B5EF4-FFF2-40B4-BE49-F238E27FC236}">
                <a16:creationId xmlns:a16="http://schemas.microsoft.com/office/drawing/2014/main" id="{1D917AAB-38A5-2FF7-1B6A-C26E007E99E2}"/>
              </a:ext>
            </a:extLst>
          </p:cNvPr>
          <p:cNvSpPr txBox="1"/>
          <p:nvPr/>
        </p:nvSpPr>
        <p:spPr>
          <a:xfrm>
            <a:off x="4098330" y="3596180"/>
            <a:ext cx="2234907" cy="338554"/>
          </a:xfrm>
          <a:prstGeom prst="rect">
            <a:avLst/>
          </a:prstGeom>
          <a:noFill/>
        </p:spPr>
        <p:txBody>
          <a:bodyPr wrap="none" rtlCol="0">
            <a:spAutoFit/>
          </a:bodyPr>
          <a:lstStyle/>
          <a:p>
            <a:r>
              <a:rPr lang="en-US" sz="1600" b="1" dirty="0">
                <a:latin typeface="+mj-lt"/>
                <a:cs typeface="Times New Roman" panose="02020603050405020304" pitchFamily="18" charset="0"/>
              </a:rPr>
              <a:t>Input resized to 416*416</a:t>
            </a:r>
          </a:p>
        </p:txBody>
      </p:sp>
      <p:sp>
        <p:nvSpPr>
          <p:cNvPr id="216" name="TextBox 215">
            <a:extLst>
              <a:ext uri="{FF2B5EF4-FFF2-40B4-BE49-F238E27FC236}">
                <a16:creationId xmlns:a16="http://schemas.microsoft.com/office/drawing/2014/main" id="{1CD97684-81F9-3E2F-2094-D6871D7F3AFD}"/>
              </a:ext>
            </a:extLst>
          </p:cNvPr>
          <p:cNvSpPr txBox="1"/>
          <p:nvPr/>
        </p:nvSpPr>
        <p:spPr>
          <a:xfrm>
            <a:off x="108604" y="3505260"/>
            <a:ext cx="2316534" cy="1477328"/>
          </a:xfrm>
          <a:prstGeom prst="rect">
            <a:avLst/>
          </a:prstGeom>
          <a:noFill/>
        </p:spPr>
        <p:txBody>
          <a:bodyPr wrap="square">
            <a:spAutoFit/>
          </a:bodyPr>
          <a:lstStyle/>
          <a:p>
            <a:pPr algn="just"/>
            <a:r>
              <a:rPr lang="en-US" sz="1000" b="1" dirty="0">
                <a:latin typeface="+mj-lt"/>
                <a:cs typeface="Times New Roman" panose="02020603050405020304" pitchFamily="18" charset="0"/>
              </a:rPr>
              <a:t>Low-level features include Position, orientation, and size of the species, as well as features extracted from individual aquatic animal, such as their curvature or length of fins. Other low-level features might include the color, texture, or motion of the animals or fish. Overall, at this step, model can extract color, shape, fins, scales, eyes, mouth, and body-size.</a:t>
            </a:r>
          </a:p>
        </p:txBody>
      </p:sp>
      <p:sp>
        <p:nvSpPr>
          <p:cNvPr id="217" name="TextBox 216">
            <a:extLst>
              <a:ext uri="{FF2B5EF4-FFF2-40B4-BE49-F238E27FC236}">
                <a16:creationId xmlns:a16="http://schemas.microsoft.com/office/drawing/2014/main" id="{32502F57-99FA-E59C-BB48-2128B08CC654}"/>
              </a:ext>
            </a:extLst>
          </p:cNvPr>
          <p:cNvSpPr txBox="1"/>
          <p:nvPr/>
        </p:nvSpPr>
        <p:spPr>
          <a:xfrm>
            <a:off x="4708262" y="6241674"/>
            <a:ext cx="1053494" cy="230832"/>
          </a:xfrm>
          <a:prstGeom prst="rect">
            <a:avLst/>
          </a:prstGeom>
          <a:noFill/>
        </p:spPr>
        <p:txBody>
          <a:bodyPr wrap="none" rtlCol="0">
            <a:spAutoFit/>
          </a:bodyPr>
          <a:lstStyle/>
          <a:p>
            <a:r>
              <a:rPr lang="en-US" sz="900" b="1" dirty="0">
                <a:latin typeface="+mj-lt"/>
                <a:cs typeface="Times New Roman" panose="02020603050405020304" pitchFamily="18" charset="0"/>
              </a:rPr>
              <a:t>Low Level features</a:t>
            </a:r>
          </a:p>
        </p:txBody>
      </p:sp>
      <p:sp>
        <p:nvSpPr>
          <p:cNvPr id="219" name="TextBox 218">
            <a:extLst>
              <a:ext uri="{FF2B5EF4-FFF2-40B4-BE49-F238E27FC236}">
                <a16:creationId xmlns:a16="http://schemas.microsoft.com/office/drawing/2014/main" id="{6F7A0CC5-F83E-EA2A-A229-8393944CBD0A}"/>
              </a:ext>
            </a:extLst>
          </p:cNvPr>
          <p:cNvSpPr txBox="1"/>
          <p:nvPr/>
        </p:nvSpPr>
        <p:spPr>
          <a:xfrm>
            <a:off x="316261" y="462664"/>
            <a:ext cx="2661169" cy="1015663"/>
          </a:xfrm>
          <a:prstGeom prst="rect">
            <a:avLst/>
          </a:prstGeom>
          <a:noFill/>
        </p:spPr>
        <p:txBody>
          <a:bodyPr wrap="square">
            <a:spAutoFit/>
          </a:bodyPr>
          <a:lstStyle/>
          <a:p>
            <a:pPr algn="just"/>
            <a:r>
              <a:rPr lang="en-US" sz="1000" b="1" dirty="0">
                <a:latin typeface="+mj-lt"/>
                <a:cs typeface="Times New Roman" panose="02020603050405020304" pitchFamily="18" charset="0"/>
              </a:rPr>
              <a:t>High-level features in marine object recognition include the specific shape or configuration of the fishes, crabs etc., such as whether the fish is moving or whether the crab is sitting idle. Other high-level features include body morphology, behavioral characteristics and taxonomy.</a:t>
            </a:r>
          </a:p>
        </p:txBody>
      </p:sp>
      <p:cxnSp>
        <p:nvCxnSpPr>
          <p:cNvPr id="220" name="Curved Connector 219">
            <a:extLst>
              <a:ext uri="{FF2B5EF4-FFF2-40B4-BE49-F238E27FC236}">
                <a16:creationId xmlns:a16="http://schemas.microsoft.com/office/drawing/2014/main" id="{42EF28AF-1B41-D078-F5E8-7D0BBA469EB2}"/>
              </a:ext>
            </a:extLst>
          </p:cNvPr>
          <p:cNvCxnSpPr>
            <a:cxnSpLocks/>
            <a:stCxn id="155" idx="1"/>
            <a:endCxn id="219" idx="0"/>
          </p:cNvCxnSpPr>
          <p:nvPr/>
        </p:nvCxnSpPr>
        <p:spPr>
          <a:xfrm rot="10800000" flipV="1">
            <a:off x="1646846" y="191332"/>
            <a:ext cx="4627560" cy="271331"/>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25" name="Curved Connector 224">
            <a:extLst>
              <a:ext uri="{FF2B5EF4-FFF2-40B4-BE49-F238E27FC236}">
                <a16:creationId xmlns:a16="http://schemas.microsoft.com/office/drawing/2014/main" id="{4C138FB6-811C-BB57-375C-19FBB379C9AF}"/>
              </a:ext>
            </a:extLst>
          </p:cNvPr>
          <p:cNvCxnSpPr>
            <a:cxnSpLocks/>
            <a:stCxn id="217" idx="2"/>
            <a:endCxn id="216" idx="2"/>
          </p:cNvCxnSpPr>
          <p:nvPr/>
        </p:nvCxnSpPr>
        <p:spPr>
          <a:xfrm rot="5400000" flipH="1">
            <a:off x="2505981" y="3743478"/>
            <a:ext cx="1489918" cy="3968138"/>
          </a:xfrm>
          <a:prstGeom prst="curvedConnector3">
            <a:avLst>
              <a:gd name="adj1" fmla="val -1534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4115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203</Words>
  <Application>Microsoft Macintosh PowerPoint</Application>
  <PresentationFormat>Widescreen</PresentationFormat>
  <Paragraphs>38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Sanyam Jain</dc:creator>
  <cp:lastModifiedBy>Sanyam Jain</cp:lastModifiedBy>
  <cp:revision>19</cp:revision>
  <dcterms:created xsi:type="dcterms:W3CDTF">2023-04-27T11:55:30Z</dcterms:created>
  <dcterms:modified xsi:type="dcterms:W3CDTF">2023-04-27T12:33:54Z</dcterms:modified>
</cp:coreProperties>
</file>