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96AD-D504-2F92-5427-574E18B53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C340A-4665-7499-8BD8-4BA9A3265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D0E6-F5CB-D04E-2300-7112BD8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9FB3-4B05-B936-C4A6-164F6686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1DD3-4575-53D6-453C-A00B980F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FDB4-B2ED-A868-5378-314D05DB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3260-A101-09CC-796C-5923B332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8E09-2F7F-0541-DA29-DCBF95AA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3CD0-B0D1-4CDF-54F6-C04BF7E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F19D-4115-DBAD-5412-49B17F1A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2DC84-D4ED-70C0-26C4-815A19621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4615-1788-6AA0-17A5-2829D6A1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0ACF-5C4D-C4B7-3078-4C785441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041B-7F93-A562-6347-0EEC4F25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CB48-37DE-D0B5-E78F-FCF49295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F22F-4F3A-42D3-C03C-59B09657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4885-2E41-C85B-99FA-88706499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82DF-7A40-301E-3CAC-C3B87A22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5657-D748-3A72-3FAE-87FBD5A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99200-EAE4-46B7-02FE-B01BA170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1BA6-BAAE-1BA1-4D4C-E4F460EE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8879-FDA7-F82C-1E4D-17943364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7F53-F3FF-F186-D48C-0B67A1D3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7CF5-7640-E778-4EBA-63C48268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5863-6DC5-425C-30B6-3F45FB4E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4F92-DC51-49F3-1074-0C1BC1F0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242B-FDB1-4C12-A8D2-C14B9DAB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1919C-0A5C-C440-19C5-B14FDDDD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4CFA-9019-BBC7-0884-024E212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8DB76-38C0-D5F4-210A-61B2A2C8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589C9-616B-E0F9-C20C-01B94CF2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1FC8-FFA3-5619-A7D5-A4D0C731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5383-E146-F9DF-20C8-88534A1B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83DA6-CC02-8AF3-8E4F-4FBCB272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74DE3-B1D0-496A-DFFA-5A1BEE4C3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BD506-4E92-FD79-20E1-EDCF4D46E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CA9F1-966F-6CBE-DF62-32797A75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BED7B-2B51-336D-F00A-BAB55187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511BE-3FD8-0117-4247-1B61C3CF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40B5-D27D-C76D-A44C-2442B04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2E3AD-63EC-974B-CCE9-A36E523D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383EC-383A-4988-9B6B-2FDBF152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F6546-C6FA-E3DE-FD6C-FA9214A0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9AAFD-C33F-AECD-5F0A-E2A8FA5F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69791-8834-E05E-B943-7B8EC6D0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EC02-AF52-37D8-C7C1-AA699B24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4AD9-3470-9A32-13AE-2C3DCBF9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7A38-4C06-7722-89EA-4AFF936D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4B92C-E927-4A8F-79DA-B9CD42C7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16BDE-2A14-23C6-F90D-371FAEC7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7899D-8152-A0A9-3A23-2FEB9C2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097F-A81E-9EC0-4A45-9C4E3D3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5612-CCAC-4B46-EE6D-6282DC36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C9688-64FD-9A78-3FE6-921F9811B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F9075-129C-0208-698C-A0ED3660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576B-C449-4AE0-616E-DCE96780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B875-4CF7-D035-881A-6863E7FE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CAD94-59B9-5700-A4BE-73B0D413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15379-CA21-6A8B-F29A-5E89551C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1DBD-5C2D-93C2-E842-6C1EEB61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191F-84B4-CA33-F20A-045F8140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627-5A92-A949-A2D5-1E64B7515676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09A0-AA15-6810-4773-9F707DA64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D669-95E0-4556-BDF8-AFB8D6CE0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7510-6F02-8743-8B07-3CF05981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07AFB-A4A4-E64F-841E-B385DAD33212}"/>
              </a:ext>
            </a:extLst>
          </p:cNvPr>
          <p:cNvSpPr/>
          <p:nvPr/>
        </p:nvSpPr>
        <p:spPr>
          <a:xfrm>
            <a:off x="818147" y="1528011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55DA6-DB71-FFBA-A5F1-DC998E3DCF1A}"/>
              </a:ext>
            </a:extLst>
          </p:cNvPr>
          <p:cNvSpPr/>
          <p:nvPr/>
        </p:nvSpPr>
        <p:spPr>
          <a:xfrm>
            <a:off x="998621" y="1708484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B02765-E09C-50C6-C07A-53EAF3108152}"/>
              </a:ext>
            </a:extLst>
          </p:cNvPr>
          <p:cNvSpPr/>
          <p:nvPr/>
        </p:nvSpPr>
        <p:spPr>
          <a:xfrm>
            <a:off x="1624263" y="1708484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DD39A1-E594-E3B5-28AC-76647EB1144D}"/>
              </a:ext>
            </a:extLst>
          </p:cNvPr>
          <p:cNvSpPr/>
          <p:nvPr/>
        </p:nvSpPr>
        <p:spPr>
          <a:xfrm>
            <a:off x="2249905" y="1708483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215E6-D2B1-7484-397B-F272F6A4DC4F}"/>
              </a:ext>
            </a:extLst>
          </p:cNvPr>
          <p:cNvSpPr/>
          <p:nvPr/>
        </p:nvSpPr>
        <p:spPr>
          <a:xfrm>
            <a:off x="2875547" y="1708482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0B3211-566E-E49F-9F65-41C520D93084}"/>
              </a:ext>
            </a:extLst>
          </p:cNvPr>
          <p:cNvSpPr/>
          <p:nvPr/>
        </p:nvSpPr>
        <p:spPr>
          <a:xfrm>
            <a:off x="3501189" y="1708482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B9A38-EAAF-5B71-B89E-D852149F6068}"/>
              </a:ext>
            </a:extLst>
          </p:cNvPr>
          <p:cNvSpPr/>
          <p:nvPr/>
        </p:nvSpPr>
        <p:spPr>
          <a:xfrm>
            <a:off x="818146" y="3037972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EDEB9B-7A1D-F965-AC29-67EBFBD032B5}"/>
              </a:ext>
            </a:extLst>
          </p:cNvPr>
          <p:cNvSpPr/>
          <p:nvPr/>
        </p:nvSpPr>
        <p:spPr>
          <a:xfrm>
            <a:off x="1022684" y="3218448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D27258-A68E-8943-F14F-C90E0AB7343C}"/>
              </a:ext>
            </a:extLst>
          </p:cNvPr>
          <p:cNvSpPr/>
          <p:nvPr/>
        </p:nvSpPr>
        <p:spPr>
          <a:xfrm>
            <a:off x="1648326" y="3218448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FBC41-A02C-82BE-14BB-7D292297A932}"/>
              </a:ext>
            </a:extLst>
          </p:cNvPr>
          <p:cNvSpPr/>
          <p:nvPr/>
        </p:nvSpPr>
        <p:spPr>
          <a:xfrm>
            <a:off x="2273968" y="3218447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2DDB1F-CDDA-357A-C725-F2D39C3F46B0}"/>
              </a:ext>
            </a:extLst>
          </p:cNvPr>
          <p:cNvSpPr/>
          <p:nvPr/>
        </p:nvSpPr>
        <p:spPr>
          <a:xfrm>
            <a:off x="2899610" y="3218446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0AA6E0-96C9-C21A-3D83-D438670B00C1}"/>
              </a:ext>
            </a:extLst>
          </p:cNvPr>
          <p:cNvSpPr/>
          <p:nvPr/>
        </p:nvSpPr>
        <p:spPr>
          <a:xfrm>
            <a:off x="3525252" y="3218446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1569BA-5167-D8E0-6C54-51D3D89F733B}"/>
              </a:ext>
            </a:extLst>
          </p:cNvPr>
          <p:cNvCxnSpPr>
            <a:endCxn id="4" idx="0"/>
          </p:cNvCxnSpPr>
          <p:nvPr/>
        </p:nvCxnSpPr>
        <p:spPr>
          <a:xfrm>
            <a:off x="2460457" y="324853"/>
            <a:ext cx="12033" cy="120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C9DF7E-3152-64B3-2E5F-BAC693D18E6A}"/>
              </a:ext>
            </a:extLst>
          </p:cNvPr>
          <p:cNvCxnSpPr/>
          <p:nvPr/>
        </p:nvCxnSpPr>
        <p:spPr>
          <a:xfrm>
            <a:off x="2478503" y="3820024"/>
            <a:ext cx="12033" cy="120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5DC918-72BD-C3B7-9354-36354704F80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2472489" y="2310063"/>
            <a:ext cx="1" cy="727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BF9B13-1E1E-F778-473F-F2FD46ABFEE9}"/>
              </a:ext>
            </a:extLst>
          </p:cNvPr>
          <p:cNvSpPr txBox="1"/>
          <p:nvPr/>
        </p:nvSpPr>
        <p:spPr>
          <a:xfrm>
            <a:off x="2526629" y="2444870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7A41BA-038C-1D6E-D751-80D7BB38F150}"/>
              </a:ext>
            </a:extLst>
          </p:cNvPr>
          <p:cNvSpPr txBox="1"/>
          <p:nvPr/>
        </p:nvSpPr>
        <p:spPr>
          <a:xfrm>
            <a:off x="1443789" y="4052271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DB820-4B92-1F29-CEDE-D92C1D690CFC}"/>
              </a:ext>
            </a:extLst>
          </p:cNvPr>
          <p:cNvSpPr txBox="1"/>
          <p:nvPr/>
        </p:nvSpPr>
        <p:spPr>
          <a:xfrm>
            <a:off x="2523451" y="4307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CD39B0-DBAD-AEFA-A691-9E5BA9093E6E}"/>
              </a:ext>
            </a:extLst>
          </p:cNvPr>
          <p:cNvSpPr/>
          <p:nvPr/>
        </p:nvSpPr>
        <p:spPr>
          <a:xfrm>
            <a:off x="2273966" y="4236937"/>
            <a:ext cx="421105" cy="421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2DB255-D390-A802-635B-DD7933C6B567}"/>
              </a:ext>
            </a:extLst>
          </p:cNvPr>
          <p:cNvSpPr txBox="1"/>
          <p:nvPr/>
        </p:nvSpPr>
        <p:spPr>
          <a:xfrm>
            <a:off x="2334477" y="42369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92CD2B19-6E45-E670-369A-7E238EEBE7D8}"/>
              </a:ext>
            </a:extLst>
          </p:cNvPr>
          <p:cNvSpPr/>
          <p:nvPr/>
        </p:nvSpPr>
        <p:spPr>
          <a:xfrm>
            <a:off x="557975" y="980574"/>
            <a:ext cx="4274191" cy="3476576"/>
          </a:xfrm>
          <a:prstGeom prst="arc">
            <a:avLst>
              <a:gd name="adj1" fmla="val 15909496"/>
              <a:gd name="adj2" fmla="val 537342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46588E-B263-4B81-3419-5DE17B63C3C7}"/>
              </a:ext>
            </a:extLst>
          </p:cNvPr>
          <p:cNvSpPr txBox="1"/>
          <p:nvPr/>
        </p:nvSpPr>
        <p:spPr>
          <a:xfrm>
            <a:off x="1447291" y="5506268"/>
            <a:ext cx="2152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44A224-50E7-174A-28AA-A06AE69C6006}"/>
              </a:ext>
            </a:extLst>
          </p:cNvPr>
          <p:cNvSpPr/>
          <p:nvPr/>
        </p:nvSpPr>
        <p:spPr>
          <a:xfrm>
            <a:off x="6473959" y="759995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85ED50-0DFC-D59D-F905-5527630F7F36}"/>
              </a:ext>
            </a:extLst>
          </p:cNvPr>
          <p:cNvSpPr/>
          <p:nvPr/>
        </p:nvSpPr>
        <p:spPr>
          <a:xfrm>
            <a:off x="6654433" y="940468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BA9281-BEEF-61BA-55C3-BBBCB81D50BB}"/>
              </a:ext>
            </a:extLst>
          </p:cNvPr>
          <p:cNvSpPr/>
          <p:nvPr/>
        </p:nvSpPr>
        <p:spPr>
          <a:xfrm>
            <a:off x="7280075" y="940468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A6BDD3-1DE9-8D9D-B3AA-EDAD5253591D}"/>
              </a:ext>
            </a:extLst>
          </p:cNvPr>
          <p:cNvSpPr/>
          <p:nvPr/>
        </p:nvSpPr>
        <p:spPr>
          <a:xfrm>
            <a:off x="7905717" y="940467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F021FC-5AD7-1386-8410-B541D8EF96B4}"/>
              </a:ext>
            </a:extLst>
          </p:cNvPr>
          <p:cNvSpPr/>
          <p:nvPr/>
        </p:nvSpPr>
        <p:spPr>
          <a:xfrm>
            <a:off x="8531359" y="940466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87D5AF-05D4-811E-859D-5ADB8CA9AB50}"/>
              </a:ext>
            </a:extLst>
          </p:cNvPr>
          <p:cNvSpPr/>
          <p:nvPr/>
        </p:nvSpPr>
        <p:spPr>
          <a:xfrm>
            <a:off x="9157001" y="940466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D62951-BB14-4A01-DD5B-745F4302B331}"/>
              </a:ext>
            </a:extLst>
          </p:cNvPr>
          <p:cNvSpPr/>
          <p:nvPr/>
        </p:nvSpPr>
        <p:spPr>
          <a:xfrm>
            <a:off x="6473958" y="2269956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454FB6-9E08-F48B-10CB-03CCCDBED414}"/>
              </a:ext>
            </a:extLst>
          </p:cNvPr>
          <p:cNvSpPr/>
          <p:nvPr/>
        </p:nvSpPr>
        <p:spPr>
          <a:xfrm>
            <a:off x="6678496" y="245043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0F829E-4369-0958-1CAA-7F8555FC8B25}"/>
              </a:ext>
            </a:extLst>
          </p:cNvPr>
          <p:cNvSpPr/>
          <p:nvPr/>
        </p:nvSpPr>
        <p:spPr>
          <a:xfrm>
            <a:off x="7304138" y="245043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1438E9-11A1-E39C-3BDD-1486E3454C3C}"/>
              </a:ext>
            </a:extLst>
          </p:cNvPr>
          <p:cNvSpPr/>
          <p:nvPr/>
        </p:nvSpPr>
        <p:spPr>
          <a:xfrm>
            <a:off x="7929780" y="245043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CAB19D-37A6-32FB-D339-E226B09F64AB}"/>
              </a:ext>
            </a:extLst>
          </p:cNvPr>
          <p:cNvSpPr/>
          <p:nvPr/>
        </p:nvSpPr>
        <p:spPr>
          <a:xfrm>
            <a:off x="8555422" y="2450430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E83B0E0-1C05-5E12-860A-941671D9ABB7}"/>
              </a:ext>
            </a:extLst>
          </p:cNvPr>
          <p:cNvSpPr/>
          <p:nvPr/>
        </p:nvSpPr>
        <p:spPr>
          <a:xfrm>
            <a:off x="9181064" y="2450430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D6FD5B-852E-A8EA-AB57-F8EEF49C34E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123950" y="324851"/>
            <a:ext cx="4352" cy="43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600EC-6373-CA81-394D-7218DAE686EB}"/>
              </a:ext>
            </a:extLst>
          </p:cNvPr>
          <p:cNvCxnSpPr/>
          <p:nvPr/>
        </p:nvCxnSpPr>
        <p:spPr>
          <a:xfrm>
            <a:off x="8134315" y="3052008"/>
            <a:ext cx="12033" cy="12031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273962-7775-8AFE-F5C7-66F4282D8607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 flipH="1">
            <a:off x="8128301" y="1542047"/>
            <a:ext cx="1" cy="7279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E5A9B152-B6DB-99B1-02AF-6C00B8F80D8E}"/>
              </a:ext>
            </a:extLst>
          </p:cNvPr>
          <p:cNvSpPr/>
          <p:nvPr/>
        </p:nvSpPr>
        <p:spPr>
          <a:xfrm>
            <a:off x="6965508" y="1389641"/>
            <a:ext cx="4804090" cy="3324545"/>
          </a:xfrm>
          <a:prstGeom prst="arc">
            <a:avLst>
              <a:gd name="adj1" fmla="val 18134537"/>
              <a:gd name="adj2" fmla="val 369478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967B1-83E7-8127-2957-1438DE4672B6}"/>
              </a:ext>
            </a:extLst>
          </p:cNvPr>
          <p:cNvSpPr txBox="1"/>
          <p:nvPr/>
        </p:nvSpPr>
        <p:spPr>
          <a:xfrm>
            <a:off x="7272615" y="5502258"/>
            <a:ext cx="16979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606BA4-643D-7A92-D99E-72E0C772487D}"/>
              </a:ext>
            </a:extLst>
          </p:cNvPr>
          <p:cNvSpPr/>
          <p:nvPr/>
        </p:nvSpPr>
        <p:spPr>
          <a:xfrm>
            <a:off x="6626359" y="912395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76E29B-E4A2-B9E1-E708-FD4DFAB1F0DA}"/>
              </a:ext>
            </a:extLst>
          </p:cNvPr>
          <p:cNvSpPr/>
          <p:nvPr/>
        </p:nvSpPr>
        <p:spPr>
          <a:xfrm>
            <a:off x="6806833" y="1092868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3892BE0-0756-0B9F-AA25-605124AE9E0F}"/>
              </a:ext>
            </a:extLst>
          </p:cNvPr>
          <p:cNvSpPr/>
          <p:nvPr/>
        </p:nvSpPr>
        <p:spPr>
          <a:xfrm>
            <a:off x="7432475" y="1092868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D900F3-D6F1-3716-EA55-B9717FE4AC28}"/>
              </a:ext>
            </a:extLst>
          </p:cNvPr>
          <p:cNvSpPr/>
          <p:nvPr/>
        </p:nvSpPr>
        <p:spPr>
          <a:xfrm>
            <a:off x="8058117" y="1092867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378575-3A37-D3AA-E167-2ABE93F78383}"/>
              </a:ext>
            </a:extLst>
          </p:cNvPr>
          <p:cNvSpPr/>
          <p:nvPr/>
        </p:nvSpPr>
        <p:spPr>
          <a:xfrm>
            <a:off x="8683759" y="1092866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DB7E7B-7DB3-352A-1383-330B93289E18}"/>
              </a:ext>
            </a:extLst>
          </p:cNvPr>
          <p:cNvSpPr/>
          <p:nvPr/>
        </p:nvSpPr>
        <p:spPr>
          <a:xfrm>
            <a:off x="9309401" y="1092866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E1895D-477D-115B-D1BE-E085B703BDF0}"/>
              </a:ext>
            </a:extLst>
          </p:cNvPr>
          <p:cNvSpPr/>
          <p:nvPr/>
        </p:nvSpPr>
        <p:spPr>
          <a:xfrm>
            <a:off x="6778759" y="1064795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B666DC-46A5-7EDD-4E79-C58B40A3902E}"/>
              </a:ext>
            </a:extLst>
          </p:cNvPr>
          <p:cNvSpPr/>
          <p:nvPr/>
        </p:nvSpPr>
        <p:spPr>
          <a:xfrm>
            <a:off x="6959233" y="1245268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921F15-03DA-826B-4DCC-282467E185AA}"/>
              </a:ext>
            </a:extLst>
          </p:cNvPr>
          <p:cNvSpPr/>
          <p:nvPr/>
        </p:nvSpPr>
        <p:spPr>
          <a:xfrm>
            <a:off x="7584875" y="1245268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769DA3C-EDB8-9DEB-F0EE-6A4F2BF5CA03}"/>
              </a:ext>
            </a:extLst>
          </p:cNvPr>
          <p:cNvSpPr/>
          <p:nvPr/>
        </p:nvSpPr>
        <p:spPr>
          <a:xfrm>
            <a:off x="8210517" y="1245267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1B12F5E-A4C4-255B-766D-03D14EB675EA}"/>
              </a:ext>
            </a:extLst>
          </p:cNvPr>
          <p:cNvSpPr/>
          <p:nvPr/>
        </p:nvSpPr>
        <p:spPr>
          <a:xfrm>
            <a:off x="8836159" y="1245266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1572773-7E55-024E-A1CB-3EF4DA724FD6}"/>
              </a:ext>
            </a:extLst>
          </p:cNvPr>
          <p:cNvSpPr/>
          <p:nvPr/>
        </p:nvSpPr>
        <p:spPr>
          <a:xfrm>
            <a:off x="9461801" y="1245266"/>
            <a:ext cx="421105" cy="4211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226475-5E70-43C4-C1F6-88EFE1CCCCAD}"/>
              </a:ext>
            </a:extLst>
          </p:cNvPr>
          <p:cNvSpPr/>
          <p:nvPr/>
        </p:nvSpPr>
        <p:spPr>
          <a:xfrm>
            <a:off x="6626358" y="2422356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3BD7CA-0F20-3884-DB4C-28399C09813E}"/>
              </a:ext>
            </a:extLst>
          </p:cNvPr>
          <p:cNvSpPr/>
          <p:nvPr/>
        </p:nvSpPr>
        <p:spPr>
          <a:xfrm>
            <a:off x="6830896" y="260283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754B2A9-80A2-046B-0C64-4590E1470DCA}"/>
              </a:ext>
            </a:extLst>
          </p:cNvPr>
          <p:cNvSpPr/>
          <p:nvPr/>
        </p:nvSpPr>
        <p:spPr>
          <a:xfrm>
            <a:off x="7456538" y="260283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8B27A0-AAA9-B84D-CDF8-10CFD439C451}"/>
              </a:ext>
            </a:extLst>
          </p:cNvPr>
          <p:cNvSpPr/>
          <p:nvPr/>
        </p:nvSpPr>
        <p:spPr>
          <a:xfrm>
            <a:off x="8082180" y="260283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6E6B20-0ACE-4AA8-6438-E05C606D5C41}"/>
              </a:ext>
            </a:extLst>
          </p:cNvPr>
          <p:cNvSpPr/>
          <p:nvPr/>
        </p:nvSpPr>
        <p:spPr>
          <a:xfrm>
            <a:off x="8707822" y="2602830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9357C68-83B9-C507-3747-EE6A76874EEA}"/>
              </a:ext>
            </a:extLst>
          </p:cNvPr>
          <p:cNvSpPr/>
          <p:nvPr/>
        </p:nvSpPr>
        <p:spPr>
          <a:xfrm>
            <a:off x="9333464" y="2602830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F85E46-54C1-13C8-5EF2-D1FD213A206F}"/>
              </a:ext>
            </a:extLst>
          </p:cNvPr>
          <p:cNvSpPr/>
          <p:nvPr/>
        </p:nvSpPr>
        <p:spPr>
          <a:xfrm>
            <a:off x="6778758" y="2574756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54E1EC7-5CB6-1A20-0E89-9EB63196DC30}"/>
              </a:ext>
            </a:extLst>
          </p:cNvPr>
          <p:cNvSpPr/>
          <p:nvPr/>
        </p:nvSpPr>
        <p:spPr>
          <a:xfrm>
            <a:off x="6983296" y="275523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F896EC-797E-5E95-1100-AABE53ABEA8A}"/>
              </a:ext>
            </a:extLst>
          </p:cNvPr>
          <p:cNvSpPr/>
          <p:nvPr/>
        </p:nvSpPr>
        <p:spPr>
          <a:xfrm>
            <a:off x="7608938" y="275523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2E5C995-8112-B1EF-4381-30357378486A}"/>
              </a:ext>
            </a:extLst>
          </p:cNvPr>
          <p:cNvSpPr/>
          <p:nvPr/>
        </p:nvSpPr>
        <p:spPr>
          <a:xfrm>
            <a:off x="8234580" y="275523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CA88B41-4182-42D0-4CA9-795C60E631FF}"/>
              </a:ext>
            </a:extLst>
          </p:cNvPr>
          <p:cNvSpPr/>
          <p:nvPr/>
        </p:nvSpPr>
        <p:spPr>
          <a:xfrm>
            <a:off x="8860222" y="2755230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986506A-8024-CCA7-3A0E-72F4AFCB935A}"/>
              </a:ext>
            </a:extLst>
          </p:cNvPr>
          <p:cNvSpPr/>
          <p:nvPr/>
        </p:nvSpPr>
        <p:spPr>
          <a:xfrm>
            <a:off x="9485864" y="2755230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B6F53C-56BF-716E-66A7-78A35B095674}"/>
              </a:ext>
            </a:extLst>
          </p:cNvPr>
          <p:cNvSpPr/>
          <p:nvPr/>
        </p:nvSpPr>
        <p:spPr>
          <a:xfrm>
            <a:off x="6467947" y="3866147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E15CEC3-E9CE-E986-F95C-5FB8DE95570E}"/>
              </a:ext>
            </a:extLst>
          </p:cNvPr>
          <p:cNvSpPr/>
          <p:nvPr/>
        </p:nvSpPr>
        <p:spPr>
          <a:xfrm>
            <a:off x="6672485" y="4046623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E964EF5-11C0-6061-70DF-50C323ED452D}"/>
              </a:ext>
            </a:extLst>
          </p:cNvPr>
          <p:cNvSpPr/>
          <p:nvPr/>
        </p:nvSpPr>
        <p:spPr>
          <a:xfrm>
            <a:off x="7298127" y="4046623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80A22F-4621-62E3-0523-63631FD41A65}"/>
              </a:ext>
            </a:extLst>
          </p:cNvPr>
          <p:cNvSpPr/>
          <p:nvPr/>
        </p:nvSpPr>
        <p:spPr>
          <a:xfrm>
            <a:off x="7923769" y="404662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3503DF4-BF18-AE8D-2911-2D447BA3E22D}"/>
              </a:ext>
            </a:extLst>
          </p:cNvPr>
          <p:cNvSpPr/>
          <p:nvPr/>
        </p:nvSpPr>
        <p:spPr>
          <a:xfrm>
            <a:off x="8549411" y="404662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0EC782B-09AF-4AAB-D35F-333B1900DBDB}"/>
              </a:ext>
            </a:extLst>
          </p:cNvPr>
          <p:cNvSpPr/>
          <p:nvPr/>
        </p:nvSpPr>
        <p:spPr>
          <a:xfrm>
            <a:off x="9175053" y="404662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0CF2C6-8350-9C3E-7848-5B1FFA9DB5DF}"/>
              </a:ext>
            </a:extLst>
          </p:cNvPr>
          <p:cNvSpPr/>
          <p:nvPr/>
        </p:nvSpPr>
        <p:spPr>
          <a:xfrm>
            <a:off x="6620347" y="4018547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5BEF25-A5F7-D973-A5C3-882BECB45C03}"/>
              </a:ext>
            </a:extLst>
          </p:cNvPr>
          <p:cNvSpPr/>
          <p:nvPr/>
        </p:nvSpPr>
        <p:spPr>
          <a:xfrm>
            <a:off x="6824885" y="4199023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3EB1F31-AC92-6C8B-AF56-339A0682C127}"/>
              </a:ext>
            </a:extLst>
          </p:cNvPr>
          <p:cNvSpPr/>
          <p:nvPr/>
        </p:nvSpPr>
        <p:spPr>
          <a:xfrm>
            <a:off x="7450527" y="4199023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8A7F9B5-220A-B78D-97E5-C76438C030A3}"/>
              </a:ext>
            </a:extLst>
          </p:cNvPr>
          <p:cNvSpPr/>
          <p:nvPr/>
        </p:nvSpPr>
        <p:spPr>
          <a:xfrm>
            <a:off x="8076169" y="4199022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A3C2F1-85C6-EE4A-9D1F-E9FBB4F472CE}"/>
              </a:ext>
            </a:extLst>
          </p:cNvPr>
          <p:cNvSpPr/>
          <p:nvPr/>
        </p:nvSpPr>
        <p:spPr>
          <a:xfrm>
            <a:off x="8701811" y="419902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EC28EC2-152E-432D-FEF9-F14CCA7B76DC}"/>
              </a:ext>
            </a:extLst>
          </p:cNvPr>
          <p:cNvSpPr/>
          <p:nvPr/>
        </p:nvSpPr>
        <p:spPr>
          <a:xfrm>
            <a:off x="9327453" y="4199021"/>
            <a:ext cx="421105" cy="421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3772C6-2DA0-344F-6396-3494062F2AA5}"/>
              </a:ext>
            </a:extLst>
          </p:cNvPr>
          <p:cNvSpPr/>
          <p:nvPr/>
        </p:nvSpPr>
        <p:spPr>
          <a:xfrm>
            <a:off x="6772747" y="4170947"/>
            <a:ext cx="3308685" cy="782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1278452-A70D-B65D-45DF-7D273777655B}"/>
              </a:ext>
            </a:extLst>
          </p:cNvPr>
          <p:cNvSpPr/>
          <p:nvPr/>
        </p:nvSpPr>
        <p:spPr>
          <a:xfrm>
            <a:off x="6977285" y="4351423"/>
            <a:ext cx="421105" cy="4211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307B3F0-FA37-B796-2D78-F4B6760E7950}"/>
              </a:ext>
            </a:extLst>
          </p:cNvPr>
          <p:cNvSpPr/>
          <p:nvPr/>
        </p:nvSpPr>
        <p:spPr>
          <a:xfrm>
            <a:off x="7602927" y="4351423"/>
            <a:ext cx="421105" cy="4211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2F3C615-6F3E-EC6F-F41E-73D3C756F20A}"/>
              </a:ext>
            </a:extLst>
          </p:cNvPr>
          <p:cNvSpPr/>
          <p:nvPr/>
        </p:nvSpPr>
        <p:spPr>
          <a:xfrm>
            <a:off x="8228569" y="4351422"/>
            <a:ext cx="421105" cy="4211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C57008B-DFC1-C9C8-E3DE-BBD6600AC55A}"/>
              </a:ext>
            </a:extLst>
          </p:cNvPr>
          <p:cNvSpPr/>
          <p:nvPr/>
        </p:nvSpPr>
        <p:spPr>
          <a:xfrm>
            <a:off x="8854211" y="4351421"/>
            <a:ext cx="421105" cy="4211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81C468A-1DBD-5DE0-0E97-AE3BEA52329D}"/>
              </a:ext>
            </a:extLst>
          </p:cNvPr>
          <p:cNvSpPr/>
          <p:nvPr/>
        </p:nvSpPr>
        <p:spPr>
          <a:xfrm>
            <a:off x="9479853" y="4351421"/>
            <a:ext cx="421105" cy="4211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AF44FB-0F17-7F01-8ECC-8BEE1F0A8CF0}"/>
              </a:ext>
            </a:extLst>
          </p:cNvPr>
          <p:cNvCxnSpPr>
            <a:cxnSpLocks/>
          </p:cNvCxnSpPr>
          <p:nvPr/>
        </p:nvCxnSpPr>
        <p:spPr>
          <a:xfrm>
            <a:off x="8110258" y="4916905"/>
            <a:ext cx="0" cy="37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D9B569F-21A7-871A-1F74-6F378151F044}"/>
              </a:ext>
            </a:extLst>
          </p:cNvPr>
          <p:cNvSpPr txBox="1"/>
          <p:nvPr/>
        </p:nvSpPr>
        <p:spPr>
          <a:xfrm>
            <a:off x="8107217" y="1874555"/>
            <a:ext cx="19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Broken Connection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85A4E8-D0EA-2E09-DCB4-BD8A081F04B7}"/>
              </a:ext>
            </a:extLst>
          </p:cNvPr>
          <p:cNvSpPr txBox="1"/>
          <p:nvPr/>
        </p:nvSpPr>
        <p:spPr>
          <a:xfrm>
            <a:off x="8119626" y="3424628"/>
            <a:ext cx="19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Broken Connection</a:t>
            </a:r>
          </a:p>
        </p:txBody>
      </p:sp>
    </p:spTree>
    <p:extLst>
      <p:ext uri="{BB962C8B-B14F-4D97-AF65-F5344CB8AC3E}">
        <p14:creationId xmlns:p14="http://schemas.microsoft.com/office/powerpoint/2010/main" val="350505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10</cp:revision>
  <dcterms:created xsi:type="dcterms:W3CDTF">2023-04-15T21:54:07Z</dcterms:created>
  <dcterms:modified xsi:type="dcterms:W3CDTF">2023-04-15T22:12:21Z</dcterms:modified>
</cp:coreProperties>
</file>