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nyamjain/Desktop/AML/efficientdet-advml/paper/figure5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Brackish</a:t>
            </a:r>
            <a:r>
              <a:rPr lang="en-GB" baseline="0"/>
              <a:t> Dataset</a:t>
            </a:r>
            <a:endParaRPr lang="en-GB"/>
          </a:p>
        </c:rich>
      </c:tx>
      <c:overlay val="0"/>
      <c:spPr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Samples Before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Crab</c:v>
                </c:pt>
                <c:pt idx="1">
                  <c:v>Fish-big</c:v>
                </c:pt>
                <c:pt idx="2">
                  <c:v>Fish-school</c:v>
                </c:pt>
                <c:pt idx="3">
                  <c:v>Fish-small</c:v>
                </c:pt>
                <c:pt idx="4">
                  <c:v>Shrimp</c:v>
                </c:pt>
                <c:pt idx="5">
                  <c:v>Jellyfish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2542</c:v>
                </c:pt>
                <c:pt idx="1">
                  <c:v>4339</c:v>
                </c:pt>
                <c:pt idx="2">
                  <c:v>1346</c:v>
                </c:pt>
                <c:pt idx="3">
                  <c:v>3290</c:v>
                </c:pt>
                <c:pt idx="4">
                  <c:v>1196</c:v>
                </c:pt>
                <c:pt idx="5">
                  <c:v>1794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9-1B44-ABC6-1DA913E6E5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Samples After Preprocessing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Crab</c:v>
                </c:pt>
                <c:pt idx="1">
                  <c:v>Fish-big</c:v>
                </c:pt>
                <c:pt idx="2">
                  <c:v>Fish-school</c:v>
                </c:pt>
                <c:pt idx="3">
                  <c:v>Fish-small</c:v>
                </c:pt>
                <c:pt idx="4">
                  <c:v>Shrimp</c:v>
                </c:pt>
                <c:pt idx="5">
                  <c:v>Jellyfish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1751</c:v>
                </c:pt>
                <c:pt idx="1">
                  <c:v>2992</c:v>
                </c:pt>
                <c:pt idx="2">
                  <c:v>927</c:v>
                </c:pt>
                <c:pt idx="3">
                  <c:v>2268</c:v>
                </c:pt>
                <c:pt idx="4">
                  <c:v>824</c:v>
                </c:pt>
                <c:pt idx="5">
                  <c:v>1237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99-1B44-ABC6-1DA913E6E5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41594672"/>
        <c:axId val="441596400"/>
      </c:barChart>
      <c:catAx>
        <c:axId val="44159467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441596400"/>
        <c:crosses val="autoZero"/>
        <c:auto val="1"/>
        <c:lblAlgn val="ctr"/>
        <c:lblOffset val="100"/>
        <c:noMultiLvlLbl val="0"/>
      </c:catAx>
      <c:valAx>
        <c:axId val="441596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159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2845-F5B7-BBE7-A776-C0F4F0F0E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365C9-A16A-1B36-571E-47EB1DFF6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B8E8-5E4A-D28A-F15D-3D2CC1BD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1F19-9ACC-87A6-2647-C2D1C24F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F049-CFBD-0EF5-6A6B-2FB39145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B26A-CE13-4AA8-0DEF-B617C6B8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F628B-CFC3-3D48-1CBD-364597BEF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5928-B078-4957-D696-9C6C296B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6B6C-DA75-0E83-B5D7-2CCB5487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9CE0-410F-344A-4D96-C6DF47D0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1C1BA-43F5-AB3B-2226-0286ECE85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B90D4-4DEF-FFB6-61F9-67036188D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82DB-04FD-7A00-FB21-52953564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D539-5A4F-F46E-85F2-69E20E89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B17FF-9F12-749C-156E-4C6A2195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0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EB73-69D8-E266-657F-29D321DC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CB7A-88F2-BF17-0A7C-7A7EFCEF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2F19-B355-53D6-B2B2-A626D513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0FF9-4000-66B2-B5C7-A60DBB73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6DDB-B7FF-9425-27EE-87E0D154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3B1B-0265-46A7-5766-F60147DD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7C6DE-9E3F-1B54-846A-9D325A867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7D22-9BD0-17B5-5C10-5E6E0548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8497-2606-FAB9-0E7A-8B695FE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81B62-2A4B-6D99-5B6E-7ADD9E4E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CE6-6EE7-137C-1847-B5A6030A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E9F8-A28A-0604-8140-C45BA71DF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7BDC-4BEE-486D-D2BF-3AAE13DA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EE6E2-7D9F-75F3-7724-D7844BCB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F5B49-72AB-0B6A-0F44-89969606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E5131-0551-BB94-5F29-D3739562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D794-A7BB-E437-82E7-EE783EEB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B7674-A532-BD42-18DA-A76AB0D2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1D71-0B24-0A5B-A183-21255A70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5F812-A0C6-1963-6858-58002452F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B54F4-25DE-3F23-E5D0-ACBFF7EE4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902F2-3DCF-CCC5-0EC5-1995F7E0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04D38-4CD0-82BF-EFC0-7A134213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D2802-AFE6-77B4-88D8-6BB1BDE3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3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EBD9-ACB9-1E2D-3EAB-5EBBFDA4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2E89A-49A9-B0F1-C4FB-2FD76AA9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7CA00-04E3-C326-09E7-BCF6C275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D41D9-04C2-28AA-56BC-EE73EAC3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EBDF3-3ADF-A2A3-C31C-4CD196AC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9BEAB-3CD8-41D5-9ECA-D075585F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CDCA5-0BA3-E09E-5A47-75713A4A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8120-C76A-157E-39A8-0F43C51D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BBF3-66CB-427E-B657-06495909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C6B0B-478B-968F-6106-6E75CF14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9D46-2184-D2C8-D756-04EC189E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75219-8B68-0821-D5BE-970A44B9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9F022-EBDF-E5BD-2D8A-2C8255F5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C249-A9BE-A5C8-9143-68B16A83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C4827-32DE-63AE-FD37-7B94767C8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2521F-B627-ABA8-FFEE-9D76FADA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30DE8-807E-B9F7-DF33-EB3966BE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49E1A-4D8B-D7B9-72C5-E90F9F1D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DA7D1-3C3A-A9A3-2445-BA341F0B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9B971-E08D-6F5E-C18B-4440D311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2A99-33E2-94A3-7967-72AD119EA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1192-55C0-77E5-CEA5-F05169D62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3263-240A-D148-8BEF-CEEEE0E3E7A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B22D-F6F2-FEF1-3AE2-3B972B7D1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4EA8-A564-83E3-8B5F-30363EAEE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D62C-7668-F347-811D-2B61F8E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07A62C-583A-8063-A2F5-0956C187E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963767"/>
              </p:ext>
            </p:extLst>
          </p:nvPr>
        </p:nvGraphicFramePr>
        <p:xfrm>
          <a:off x="2355683" y="1187450"/>
          <a:ext cx="71437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639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3</cp:revision>
  <dcterms:created xsi:type="dcterms:W3CDTF">2023-04-20T10:13:26Z</dcterms:created>
  <dcterms:modified xsi:type="dcterms:W3CDTF">2023-04-20T10:29:10Z</dcterms:modified>
</cp:coreProperties>
</file>