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EFF"/>
    <a:srgbClr val="FFF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76"/>
  </p:normalViewPr>
  <p:slideViewPr>
    <p:cSldViewPr snapToGrid="0">
      <p:cViewPr varScale="1">
        <p:scale>
          <a:sx n="106" d="100"/>
          <a:sy n="106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F1AC1-0877-DA4F-AE72-D5E3465627D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CA6D-DCD0-3B47-9B83-C3D94570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3CA6D-DCD0-3B47-9B83-C3D9457085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D8EF-8B80-6CA0-EE52-82470596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CB95F-3BD6-BF43-6DEC-F8EA93BDD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CFB3-705E-7265-6CD3-66869785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9266-3AE0-87C8-0D3F-6301DD04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3584-BCD1-419C-1622-927EAD36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B801-C35B-4B05-1C4E-C06F8F09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3F623-ED3E-F6E4-1915-16FBF096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7B2CF-3252-8DBD-D1FB-DCED49E7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6877-BFD6-0A42-46C4-FE31E53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9AB3-E5EC-8E9F-3334-0B88974C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3AEB2-60A5-1F96-DFF5-26B547653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30AF7-6FE8-9E99-8E48-CC13FE469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B05E-C007-7844-54F4-41D17F8F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3DBE-47EB-3BBF-5AC0-7190815C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B181-6375-22A0-5AF5-C0CAE1CC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BE5-AB90-A67C-90FF-2AF33432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A0B8-5E4A-4CC5-8E33-6A37B01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DCA-FC48-FD26-7B53-842E714D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7BCE-3414-F60A-79F8-F57DE174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8718-BC35-17E0-E979-29BEE801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D6F6-3E18-4D6D-6DCF-A1AE5C15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31491-09D0-8AE3-1E75-2B5B6049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150C-047A-FF4A-C407-C1A01114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805B-B437-6CF0-4DBA-33ECADBB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E1D1-6CA7-08E0-63D2-12AC82F0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883A-4AF4-18AF-BC51-4955D3CA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C6C9-9316-49FA-5AC8-F4E804A6B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E04AB-D84F-5E5B-D236-EAF5BA19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7450-97AC-3BE9-1EF9-6A0BA342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84E5F-F62A-7B8F-9399-5A748C1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CF2DE-220F-1381-B2C2-7A2298E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5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6E61-5728-1111-707E-1DA5B614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9CC3-F6A7-835A-A7AF-B9537452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39A04-1323-1E13-0A15-0886FC5C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288E7-A297-24CE-0876-8BAF56A90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34EE7-A047-8605-1F8F-F56769E69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68BAC-5C2C-757A-8568-56CF6515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D6DE8-4BA7-3604-2251-EC0E5AAD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90735-2EE3-A5F8-420A-D99A11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A3C-4445-1877-EFE4-62DB6CAD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7E629-0C1F-CF00-8524-F71A3036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377C0-D813-73D5-C19C-5CC0883F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6D411-E60A-72E1-693C-F9D28F7B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6947-AA43-91DF-F208-224FFB25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8CF3C-63F7-CC67-B1A7-124F536B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77CC2-C6B1-F604-8098-61AEA0D7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3305-DB5A-8608-B12E-E04452C3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4680-2A96-C10B-8107-686CC646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727B3-EA22-5FA1-C75C-82435811C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05024-A2BB-B3CD-D728-34055819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B40F-450A-94CD-DCE4-9AECCCFD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2FD9-6FBF-C5F9-F758-5A3678CA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A02-0ABD-DD4E-4B5B-F3921383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DB2-3A5C-1C42-0A4D-6A329DF5B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31105-5DCD-FFED-EDEF-1187FA55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C7B78-5216-50E1-53BF-AC51878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F5CA9-7FF6-FA31-EF5A-585EF582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8BCDD-D2AC-590C-3D0B-5229E087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0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E6440-5140-8812-F404-F5C59594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9CE2-9B05-5D7E-C8F2-A37866BE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3BB6-AB4D-F41D-17FC-F4120F8AB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E157-C1AE-BE4B-A480-546882A44C2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2FDD-597A-5130-C88A-4224E75A1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1EBD-7FF4-7B85-DDD9-82885D5C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101E-ACBB-BE4E-9404-616935B69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639FFE-FF99-9086-417D-A0D405E45802}"/>
              </a:ext>
            </a:extLst>
          </p:cNvPr>
          <p:cNvSpPr/>
          <p:nvPr/>
        </p:nvSpPr>
        <p:spPr>
          <a:xfrm>
            <a:off x="2055313" y="1269596"/>
            <a:ext cx="4040688" cy="293210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E08D9C-B6BB-782F-0762-1DDBA3A40B27}"/>
              </a:ext>
            </a:extLst>
          </p:cNvPr>
          <p:cNvCxnSpPr/>
          <p:nvPr/>
        </p:nvCxnSpPr>
        <p:spPr>
          <a:xfrm>
            <a:off x="1284693" y="1829434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2FBA65-93D8-98D0-9A2D-8B497D594D75}"/>
              </a:ext>
            </a:extLst>
          </p:cNvPr>
          <p:cNvCxnSpPr/>
          <p:nvPr/>
        </p:nvCxnSpPr>
        <p:spPr>
          <a:xfrm>
            <a:off x="1284694" y="2532862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93DA5E-414E-C19D-B1D2-ED84D1A9E568}"/>
              </a:ext>
            </a:extLst>
          </p:cNvPr>
          <p:cNvCxnSpPr/>
          <p:nvPr/>
        </p:nvCxnSpPr>
        <p:spPr>
          <a:xfrm>
            <a:off x="1284693" y="3236292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55CCB-A879-65DF-3D47-F815F06B442A}"/>
              </a:ext>
            </a:extLst>
          </p:cNvPr>
          <p:cNvCxnSpPr/>
          <p:nvPr/>
        </p:nvCxnSpPr>
        <p:spPr>
          <a:xfrm>
            <a:off x="1284693" y="3939719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9CA02B-197C-276A-17B4-DFEAC48DB5C1}"/>
              </a:ext>
            </a:extLst>
          </p:cNvPr>
          <p:cNvSpPr/>
          <p:nvPr/>
        </p:nvSpPr>
        <p:spPr>
          <a:xfrm>
            <a:off x="2448473" y="1700965"/>
            <a:ext cx="642347" cy="256939"/>
          </a:xfrm>
          <a:prstGeom prst="round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14007A-38F3-EFCF-08EE-5D15E2922703}"/>
              </a:ext>
            </a:extLst>
          </p:cNvPr>
          <p:cNvSpPr/>
          <p:nvPr/>
        </p:nvSpPr>
        <p:spPr>
          <a:xfrm>
            <a:off x="2448473" y="2404392"/>
            <a:ext cx="642347" cy="256939"/>
          </a:xfrm>
          <a:prstGeom prst="round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E039A4-A3D5-670D-7366-45B70AFA9A31}"/>
              </a:ext>
            </a:extLst>
          </p:cNvPr>
          <p:cNvSpPr/>
          <p:nvPr/>
        </p:nvSpPr>
        <p:spPr>
          <a:xfrm>
            <a:off x="2448473" y="3107819"/>
            <a:ext cx="642347" cy="256939"/>
          </a:xfrm>
          <a:prstGeom prst="round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18E21D-CF6E-7D3D-03C0-6ED4871734D3}"/>
              </a:ext>
            </a:extLst>
          </p:cNvPr>
          <p:cNvSpPr/>
          <p:nvPr/>
        </p:nvSpPr>
        <p:spPr>
          <a:xfrm>
            <a:off x="2448473" y="3811249"/>
            <a:ext cx="642347" cy="256939"/>
          </a:xfrm>
          <a:prstGeom prst="round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653C4-9825-0195-3178-1FC303511B1C}"/>
              </a:ext>
            </a:extLst>
          </p:cNvPr>
          <p:cNvCxnSpPr>
            <a:cxnSpLocks/>
          </p:cNvCxnSpPr>
          <p:nvPr/>
        </p:nvCxnSpPr>
        <p:spPr>
          <a:xfrm>
            <a:off x="3090820" y="1829434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73779F-5CA6-395F-5234-E8AC33B5E5DC}"/>
              </a:ext>
            </a:extLst>
          </p:cNvPr>
          <p:cNvCxnSpPr>
            <a:cxnSpLocks/>
          </p:cNvCxnSpPr>
          <p:nvPr/>
        </p:nvCxnSpPr>
        <p:spPr>
          <a:xfrm>
            <a:off x="3090821" y="253286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04CFDE-F4E8-4645-A329-8C6430B91C12}"/>
              </a:ext>
            </a:extLst>
          </p:cNvPr>
          <p:cNvCxnSpPr>
            <a:cxnSpLocks/>
          </p:cNvCxnSpPr>
          <p:nvPr/>
        </p:nvCxnSpPr>
        <p:spPr>
          <a:xfrm>
            <a:off x="3090820" y="323629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3C04DB-32B7-20EC-EFDB-6BA835E91D92}"/>
              </a:ext>
            </a:extLst>
          </p:cNvPr>
          <p:cNvCxnSpPr>
            <a:cxnSpLocks/>
          </p:cNvCxnSpPr>
          <p:nvPr/>
        </p:nvCxnSpPr>
        <p:spPr>
          <a:xfrm>
            <a:off x="3090820" y="3939719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15C6FCA-3FCD-C15B-DEA9-E8CC1A27E514}"/>
              </a:ext>
            </a:extLst>
          </p:cNvPr>
          <p:cNvSpPr/>
          <p:nvPr/>
        </p:nvSpPr>
        <p:spPr>
          <a:xfrm>
            <a:off x="3450820" y="1666640"/>
            <a:ext cx="324952" cy="325587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17F5FE-0634-FE3E-77F3-651DD98D8565}"/>
              </a:ext>
            </a:extLst>
          </p:cNvPr>
          <p:cNvSpPr/>
          <p:nvPr/>
        </p:nvSpPr>
        <p:spPr>
          <a:xfrm>
            <a:off x="3450820" y="2355235"/>
            <a:ext cx="324952" cy="325587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919F23-3578-FA20-8DC1-2D7F7C65FE8C}"/>
              </a:ext>
            </a:extLst>
          </p:cNvPr>
          <p:cNvSpPr/>
          <p:nvPr/>
        </p:nvSpPr>
        <p:spPr>
          <a:xfrm>
            <a:off x="3455637" y="3070948"/>
            <a:ext cx="324952" cy="325587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9E52C9-8100-4242-43F2-81074F67AC9D}"/>
              </a:ext>
            </a:extLst>
          </p:cNvPr>
          <p:cNvSpPr/>
          <p:nvPr/>
        </p:nvSpPr>
        <p:spPr>
          <a:xfrm>
            <a:off x="3450820" y="3774377"/>
            <a:ext cx="324952" cy="325587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902DB-FD91-ED81-9509-4609403F293E}"/>
              </a:ext>
            </a:extLst>
          </p:cNvPr>
          <p:cNvCxnSpPr>
            <a:cxnSpLocks/>
          </p:cNvCxnSpPr>
          <p:nvPr/>
        </p:nvCxnSpPr>
        <p:spPr>
          <a:xfrm>
            <a:off x="3775772" y="25281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FAE095-C613-870A-09EA-D01077309ADE}"/>
              </a:ext>
            </a:extLst>
          </p:cNvPr>
          <p:cNvCxnSpPr>
            <a:cxnSpLocks/>
          </p:cNvCxnSpPr>
          <p:nvPr/>
        </p:nvCxnSpPr>
        <p:spPr>
          <a:xfrm>
            <a:off x="3775771" y="323153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2E76B2-C8E1-25A5-35E8-DEAB5B60BCC2}"/>
              </a:ext>
            </a:extLst>
          </p:cNvPr>
          <p:cNvCxnSpPr>
            <a:cxnSpLocks/>
          </p:cNvCxnSpPr>
          <p:nvPr/>
        </p:nvCxnSpPr>
        <p:spPr>
          <a:xfrm>
            <a:off x="3775771" y="182943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4FFA344-357E-F484-F409-56BA67EC8BC2}"/>
              </a:ext>
            </a:extLst>
          </p:cNvPr>
          <p:cNvSpPr/>
          <p:nvPr/>
        </p:nvSpPr>
        <p:spPr>
          <a:xfrm>
            <a:off x="4158639" y="1666640"/>
            <a:ext cx="324952" cy="325587"/>
          </a:xfrm>
          <a:prstGeom prst="ellipse">
            <a:avLst/>
          </a:prstGeom>
          <a:solidFill>
            <a:srgbClr val="00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8CD8A7-32C9-1390-09FB-228E73FE54ED}"/>
              </a:ext>
            </a:extLst>
          </p:cNvPr>
          <p:cNvSpPr/>
          <p:nvPr/>
        </p:nvSpPr>
        <p:spPr>
          <a:xfrm>
            <a:off x="4158639" y="2355235"/>
            <a:ext cx="324952" cy="325587"/>
          </a:xfrm>
          <a:prstGeom prst="ellipse">
            <a:avLst/>
          </a:prstGeom>
          <a:solidFill>
            <a:srgbClr val="00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7176DA-240F-8808-261A-28210A6CFE71}"/>
              </a:ext>
            </a:extLst>
          </p:cNvPr>
          <p:cNvSpPr/>
          <p:nvPr/>
        </p:nvSpPr>
        <p:spPr>
          <a:xfrm>
            <a:off x="4163456" y="3070948"/>
            <a:ext cx="324952" cy="325587"/>
          </a:xfrm>
          <a:prstGeom prst="ellipse">
            <a:avLst/>
          </a:prstGeom>
          <a:solidFill>
            <a:srgbClr val="00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6DAD9-78FF-EA6F-CE74-EBD634E9A06E}"/>
              </a:ext>
            </a:extLst>
          </p:cNvPr>
          <p:cNvCxnSpPr>
            <a:cxnSpLocks/>
          </p:cNvCxnSpPr>
          <p:nvPr/>
        </p:nvCxnSpPr>
        <p:spPr>
          <a:xfrm>
            <a:off x="4495962" y="182943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41C16A-82BF-78A6-0F80-F0F0CFD704A9}"/>
              </a:ext>
            </a:extLst>
          </p:cNvPr>
          <p:cNvCxnSpPr>
            <a:cxnSpLocks/>
          </p:cNvCxnSpPr>
          <p:nvPr/>
        </p:nvCxnSpPr>
        <p:spPr>
          <a:xfrm>
            <a:off x="4495963" y="2532861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2FCA33-44BF-88A0-19A5-5F726D5D75FE}"/>
              </a:ext>
            </a:extLst>
          </p:cNvPr>
          <p:cNvCxnSpPr>
            <a:cxnSpLocks/>
          </p:cNvCxnSpPr>
          <p:nvPr/>
        </p:nvCxnSpPr>
        <p:spPr>
          <a:xfrm>
            <a:off x="4495962" y="3236291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308CFD-599E-BAE6-B47A-1E7639F076D4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3775772" y="3937171"/>
            <a:ext cx="1080190" cy="2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62B9582-6573-5170-C025-C936515AABFB}"/>
              </a:ext>
            </a:extLst>
          </p:cNvPr>
          <p:cNvSpPr/>
          <p:nvPr/>
        </p:nvSpPr>
        <p:spPr>
          <a:xfrm>
            <a:off x="4855962" y="1666639"/>
            <a:ext cx="324952" cy="325587"/>
          </a:xfrm>
          <a:prstGeom prst="ellipse">
            <a:avLst/>
          </a:prstGeom>
          <a:solidFill>
            <a:srgbClr val="F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667069-4C3B-7A03-A7E9-EED8F24A92D9}"/>
              </a:ext>
            </a:extLst>
          </p:cNvPr>
          <p:cNvSpPr/>
          <p:nvPr/>
        </p:nvSpPr>
        <p:spPr>
          <a:xfrm>
            <a:off x="4855962" y="2355234"/>
            <a:ext cx="324952" cy="325587"/>
          </a:xfrm>
          <a:prstGeom prst="ellipse">
            <a:avLst/>
          </a:prstGeom>
          <a:solidFill>
            <a:srgbClr val="F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5C98CE-EA2B-7A01-412B-C2D4BFBE9FAE}"/>
              </a:ext>
            </a:extLst>
          </p:cNvPr>
          <p:cNvSpPr/>
          <p:nvPr/>
        </p:nvSpPr>
        <p:spPr>
          <a:xfrm>
            <a:off x="4860779" y="3070947"/>
            <a:ext cx="324952" cy="325587"/>
          </a:xfrm>
          <a:prstGeom prst="ellipse">
            <a:avLst/>
          </a:prstGeom>
          <a:solidFill>
            <a:srgbClr val="F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5795270-70AD-E339-1128-6B05F3D9FCFF}"/>
              </a:ext>
            </a:extLst>
          </p:cNvPr>
          <p:cNvSpPr/>
          <p:nvPr/>
        </p:nvSpPr>
        <p:spPr>
          <a:xfrm>
            <a:off x="4855962" y="3774376"/>
            <a:ext cx="324952" cy="325587"/>
          </a:xfrm>
          <a:prstGeom prst="ellipse">
            <a:avLst/>
          </a:prstGeom>
          <a:solidFill>
            <a:srgbClr val="F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D5D5130-9EEC-3A2F-7947-5FF1A0DDA398}"/>
              </a:ext>
            </a:extLst>
          </p:cNvPr>
          <p:cNvSpPr/>
          <p:nvPr/>
        </p:nvSpPr>
        <p:spPr>
          <a:xfrm>
            <a:off x="5548468" y="1664431"/>
            <a:ext cx="324952" cy="3255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7264B9-776F-CFA2-6516-52A568889F73}"/>
              </a:ext>
            </a:extLst>
          </p:cNvPr>
          <p:cNvSpPr/>
          <p:nvPr/>
        </p:nvSpPr>
        <p:spPr>
          <a:xfrm>
            <a:off x="5548468" y="2353026"/>
            <a:ext cx="324952" cy="3255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9E55539-72DF-6C33-CED3-F37CA8EDE3D7}"/>
              </a:ext>
            </a:extLst>
          </p:cNvPr>
          <p:cNvSpPr/>
          <p:nvPr/>
        </p:nvSpPr>
        <p:spPr>
          <a:xfrm>
            <a:off x="5553285" y="3068739"/>
            <a:ext cx="324952" cy="3255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268CD6-A193-F9E3-DA83-5EE27B252CEF}"/>
              </a:ext>
            </a:extLst>
          </p:cNvPr>
          <p:cNvCxnSpPr>
            <a:stCxn id="44" idx="6"/>
            <a:endCxn id="52" idx="4"/>
          </p:cNvCxnSpPr>
          <p:nvPr/>
        </p:nvCxnSpPr>
        <p:spPr>
          <a:xfrm flipV="1">
            <a:off x="5180914" y="3394326"/>
            <a:ext cx="534847" cy="542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77441C-F992-00EC-9076-36C1E1CE155A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5176097" y="2678613"/>
            <a:ext cx="534847" cy="556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9DD84E-6E97-1C0D-AB21-3853882295D8}"/>
              </a:ext>
            </a:extLst>
          </p:cNvPr>
          <p:cNvCxnSpPr/>
          <p:nvPr/>
        </p:nvCxnSpPr>
        <p:spPr>
          <a:xfrm flipV="1">
            <a:off x="5188467" y="1983188"/>
            <a:ext cx="534847" cy="542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595D0E-760E-29FF-C6D4-EB1820069120}"/>
              </a:ext>
            </a:extLst>
          </p:cNvPr>
          <p:cNvCxnSpPr>
            <a:cxnSpLocks/>
          </p:cNvCxnSpPr>
          <p:nvPr/>
        </p:nvCxnSpPr>
        <p:spPr>
          <a:xfrm flipV="1">
            <a:off x="5018438" y="1992226"/>
            <a:ext cx="0" cy="36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CA4D0D-6C17-97DC-EA5D-D75F3D7B2D9C}"/>
              </a:ext>
            </a:extLst>
          </p:cNvPr>
          <p:cNvCxnSpPr>
            <a:cxnSpLocks/>
          </p:cNvCxnSpPr>
          <p:nvPr/>
        </p:nvCxnSpPr>
        <p:spPr>
          <a:xfrm flipV="1">
            <a:off x="5020271" y="2692272"/>
            <a:ext cx="0" cy="36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AC7DF-8ADE-E214-EFB6-5A00F353A1E0}"/>
              </a:ext>
            </a:extLst>
          </p:cNvPr>
          <p:cNvCxnSpPr>
            <a:cxnSpLocks/>
          </p:cNvCxnSpPr>
          <p:nvPr/>
        </p:nvCxnSpPr>
        <p:spPr>
          <a:xfrm flipV="1">
            <a:off x="5018438" y="3394326"/>
            <a:ext cx="0" cy="36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41EE44-A448-7C2C-F87E-D9B800AB6AA4}"/>
              </a:ext>
            </a:extLst>
          </p:cNvPr>
          <p:cNvCxnSpPr>
            <a:cxnSpLocks/>
          </p:cNvCxnSpPr>
          <p:nvPr/>
        </p:nvCxnSpPr>
        <p:spPr>
          <a:xfrm>
            <a:off x="5873420" y="1827224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8B3603-D0EA-A458-FB1F-39EAC88751F2}"/>
              </a:ext>
            </a:extLst>
          </p:cNvPr>
          <p:cNvCxnSpPr>
            <a:cxnSpLocks/>
          </p:cNvCxnSpPr>
          <p:nvPr/>
        </p:nvCxnSpPr>
        <p:spPr>
          <a:xfrm>
            <a:off x="5873421" y="253065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4B0BFA-0069-E713-7981-7D71C1D39A14}"/>
              </a:ext>
            </a:extLst>
          </p:cNvPr>
          <p:cNvCxnSpPr>
            <a:cxnSpLocks/>
          </p:cNvCxnSpPr>
          <p:nvPr/>
        </p:nvCxnSpPr>
        <p:spPr>
          <a:xfrm>
            <a:off x="5873420" y="323408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ACB0CF0-8C41-9F0E-AD5B-60EEAB63D2FC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3618113" y="1664431"/>
            <a:ext cx="2092831" cy="4415"/>
          </a:xfrm>
          <a:prstGeom prst="bentConnector4">
            <a:avLst>
              <a:gd name="adj1" fmla="val -281"/>
              <a:gd name="adj2" fmla="val 527780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134F9D-D2F9-B6DF-A941-749C1CA9AF78}"/>
              </a:ext>
            </a:extLst>
          </p:cNvPr>
          <p:cNvCxnSpPr>
            <a:cxnSpLocks/>
          </p:cNvCxnSpPr>
          <p:nvPr/>
        </p:nvCxnSpPr>
        <p:spPr>
          <a:xfrm>
            <a:off x="4325856" y="1997711"/>
            <a:ext cx="0" cy="36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074897-279F-F032-5EBA-B74C90665925}"/>
              </a:ext>
            </a:extLst>
          </p:cNvPr>
          <p:cNvCxnSpPr>
            <a:cxnSpLocks/>
          </p:cNvCxnSpPr>
          <p:nvPr/>
        </p:nvCxnSpPr>
        <p:spPr>
          <a:xfrm>
            <a:off x="4327689" y="2697757"/>
            <a:ext cx="0" cy="36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2F843A3-1E6F-2F54-F826-0CA2323A22C7}"/>
              </a:ext>
            </a:extLst>
          </p:cNvPr>
          <p:cNvSpPr/>
          <p:nvPr/>
        </p:nvSpPr>
        <p:spPr>
          <a:xfrm>
            <a:off x="6478867" y="1269596"/>
            <a:ext cx="4348275" cy="2932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EB963687-D0C2-C2A3-C52D-0023D4D28523}"/>
              </a:ext>
            </a:extLst>
          </p:cNvPr>
          <p:cNvSpPr/>
          <p:nvPr/>
        </p:nvSpPr>
        <p:spPr>
          <a:xfrm>
            <a:off x="6545446" y="1376190"/>
            <a:ext cx="642347" cy="256939"/>
          </a:xfrm>
          <a:prstGeom prst="round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AE96AC-3660-836F-383F-86FC7F2A33AD}"/>
              </a:ext>
            </a:extLst>
          </p:cNvPr>
          <p:cNvSpPr txBox="1"/>
          <p:nvPr/>
        </p:nvSpPr>
        <p:spPr>
          <a:xfrm>
            <a:off x="7176191" y="130631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02FDB08-929F-D29A-8F6C-B32B2BEEADD3}"/>
              </a:ext>
            </a:extLst>
          </p:cNvPr>
          <p:cNvSpPr/>
          <p:nvPr/>
        </p:nvSpPr>
        <p:spPr>
          <a:xfrm>
            <a:off x="6704143" y="1834917"/>
            <a:ext cx="324952" cy="325587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0745676-7E96-9A9B-5D05-F57D3CDE5CBD}"/>
              </a:ext>
            </a:extLst>
          </p:cNvPr>
          <p:cNvSpPr/>
          <p:nvPr/>
        </p:nvSpPr>
        <p:spPr>
          <a:xfrm>
            <a:off x="6704143" y="2328138"/>
            <a:ext cx="324952" cy="325587"/>
          </a:xfrm>
          <a:prstGeom prst="ellipse">
            <a:avLst/>
          </a:prstGeom>
          <a:solidFill>
            <a:srgbClr val="000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D9293B5-4C91-20CA-C259-3EEC48734584}"/>
              </a:ext>
            </a:extLst>
          </p:cNvPr>
          <p:cNvSpPr/>
          <p:nvPr/>
        </p:nvSpPr>
        <p:spPr>
          <a:xfrm>
            <a:off x="6707425" y="2824795"/>
            <a:ext cx="324952" cy="325587"/>
          </a:xfrm>
          <a:prstGeom prst="ellipse">
            <a:avLst/>
          </a:prstGeom>
          <a:solidFill>
            <a:srgbClr val="FF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CF15F4C-2788-0F4A-3C20-D08338C53DCD}"/>
              </a:ext>
            </a:extLst>
          </p:cNvPr>
          <p:cNvSpPr/>
          <p:nvPr/>
        </p:nvSpPr>
        <p:spPr>
          <a:xfrm>
            <a:off x="6704143" y="3319319"/>
            <a:ext cx="324952" cy="3255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DEADA54-57E2-3BF8-FBBC-9AF2B106EFCE}"/>
              </a:ext>
            </a:extLst>
          </p:cNvPr>
          <p:cNvCxnSpPr>
            <a:cxnSpLocks/>
          </p:cNvCxnSpPr>
          <p:nvPr/>
        </p:nvCxnSpPr>
        <p:spPr>
          <a:xfrm flipV="1">
            <a:off x="3628640" y="2342351"/>
            <a:ext cx="2092831" cy="4415"/>
          </a:xfrm>
          <a:prstGeom prst="bentConnector4">
            <a:avLst>
              <a:gd name="adj1" fmla="val -281"/>
              <a:gd name="adj2" fmla="val 527780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BFA357E7-6A38-9B07-C411-8367E9E0BEFF}"/>
              </a:ext>
            </a:extLst>
          </p:cNvPr>
          <p:cNvCxnSpPr>
            <a:cxnSpLocks/>
          </p:cNvCxnSpPr>
          <p:nvPr/>
        </p:nvCxnSpPr>
        <p:spPr>
          <a:xfrm flipV="1">
            <a:off x="3613296" y="3079158"/>
            <a:ext cx="2092831" cy="4415"/>
          </a:xfrm>
          <a:prstGeom prst="bentConnector4">
            <a:avLst>
              <a:gd name="adj1" fmla="val -281"/>
              <a:gd name="adj2" fmla="val 527780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3FB5F5C-95AE-D493-337A-A440C4D038A4}"/>
              </a:ext>
            </a:extLst>
          </p:cNvPr>
          <p:cNvCxnSpPr>
            <a:cxnSpLocks/>
          </p:cNvCxnSpPr>
          <p:nvPr/>
        </p:nvCxnSpPr>
        <p:spPr>
          <a:xfrm>
            <a:off x="6704143" y="3937169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C845A-7756-383D-40DF-3A606E947B45}"/>
              </a:ext>
            </a:extLst>
          </p:cNvPr>
          <p:cNvCxnSpPr>
            <a:cxnSpLocks/>
          </p:cNvCxnSpPr>
          <p:nvPr/>
        </p:nvCxnSpPr>
        <p:spPr>
          <a:xfrm>
            <a:off x="8855276" y="1504659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ACC5979-D844-64CF-D919-4E618C06937D}"/>
              </a:ext>
            </a:extLst>
          </p:cNvPr>
          <p:cNvCxnSpPr>
            <a:cxnSpLocks/>
          </p:cNvCxnSpPr>
          <p:nvPr/>
        </p:nvCxnSpPr>
        <p:spPr>
          <a:xfrm>
            <a:off x="8855276" y="199771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1AA7634-5A60-E0A1-0922-F281F4AB4757}"/>
              </a:ext>
            </a:extLst>
          </p:cNvPr>
          <p:cNvCxnSpPr>
            <a:cxnSpLocks/>
          </p:cNvCxnSpPr>
          <p:nvPr/>
        </p:nvCxnSpPr>
        <p:spPr>
          <a:xfrm>
            <a:off x="8859840" y="2527002"/>
            <a:ext cx="36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568CCAB-6451-DF28-3E20-8FA39A266E13}"/>
              </a:ext>
            </a:extLst>
          </p:cNvPr>
          <p:cNvSpPr txBox="1"/>
          <p:nvPr/>
        </p:nvSpPr>
        <p:spPr>
          <a:xfrm>
            <a:off x="7175178" y="177323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5AD51A-B571-75A8-E6C5-B0D9E5BB7578}"/>
              </a:ext>
            </a:extLst>
          </p:cNvPr>
          <p:cNvSpPr txBox="1"/>
          <p:nvPr/>
        </p:nvSpPr>
        <p:spPr>
          <a:xfrm>
            <a:off x="7183023" y="231759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1F11A5C-7129-6244-B083-B408020E5C72}"/>
              </a:ext>
            </a:extLst>
          </p:cNvPr>
          <p:cNvSpPr txBox="1"/>
          <p:nvPr/>
        </p:nvSpPr>
        <p:spPr>
          <a:xfrm>
            <a:off x="7182010" y="278451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6C488E4-2F72-2DE5-F8D1-B514655905C7}"/>
              </a:ext>
            </a:extLst>
          </p:cNvPr>
          <p:cNvSpPr txBox="1"/>
          <p:nvPr/>
        </p:nvSpPr>
        <p:spPr>
          <a:xfrm>
            <a:off x="7201741" y="329607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3BF53C4-73E7-1067-AFA0-0ECD4E3187BB}"/>
              </a:ext>
            </a:extLst>
          </p:cNvPr>
          <p:cNvSpPr txBox="1"/>
          <p:nvPr/>
        </p:nvSpPr>
        <p:spPr>
          <a:xfrm>
            <a:off x="7191398" y="3730631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E74A370-0944-F96C-B10D-A2426A86C023}"/>
              </a:ext>
            </a:extLst>
          </p:cNvPr>
          <p:cNvSpPr txBox="1"/>
          <p:nvPr/>
        </p:nvSpPr>
        <p:spPr>
          <a:xfrm>
            <a:off x="9213538" y="130631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EC80E14-9362-21FB-C308-EEFFED5FF6F3}"/>
              </a:ext>
            </a:extLst>
          </p:cNvPr>
          <p:cNvSpPr txBox="1"/>
          <p:nvPr/>
        </p:nvSpPr>
        <p:spPr>
          <a:xfrm>
            <a:off x="9214263" y="180073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0C5338F-D5DC-A49C-8B87-4859C1939914}"/>
              </a:ext>
            </a:extLst>
          </p:cNvPr>
          <p:cNvSpPr txBox="1"/>
          <p:nvPr/>
        </p:nvSpPr>
        <p:spPr>
          <a:xfrm>
            <a:off x="9214263" y="232785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FA3C52A-590D-76BF-4707-763BD4CA9D0D}"/>
              </a:ext>
            </a:extLst>
          </p:cNvPr>
          <p:cNvSpPr txBox="1"/>
          <p:nvPr/>
        </p:nvSpPr>
        <p:spPr>
          <a:xfrm>
            <a:off x="7298770" y="1389005"/>
            <a:ext cx="7729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Conv Block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B9BE675-ACD4-56E3-3F25-92F107E0F4BE}"/>
              </a:ext>
            </a:extLst>
          </p:cNvPr>
          <p:cNvSpPr txBox="1"/>
          <p:nvPr/>
        </p:nvSpPr>
        <p:spPr>
          <a:xfrm>
            <a:off x="7322144" y="2852445"/>
            <a:ext cx="18229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Deconvolutional feature maps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A5F63A3-74C8-27E8-9C03-2FB0C52AEBDB}"/>
              </a:ext>
            </a:extLst>
          </p:cNvPr>
          <p:cNvSpPr txBox="1"/>
          <p:nvPr/>
        </p:nvSpPr>
        <p:spPr>
          <a:xfrm>
            <a:off x="7305602" y="2392296"/>
            <a:ext cx="1324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Feature Fusion Maps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D052BFD-9400-83F7-1BFB-B165442261D4}"/>
              </a:ext>
            </a:extLst>
          </p:cNvPr>
          <p:cNvSpPr txBox="1"/>
          <p:nvPr/>
        </p:nvSpPr>
        <p:spPr>
          <a:xfrm>
            <a:off x="7325333" y="3361536"/>
            <a:ext cx="27703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Attention Feature Map further improved in </a:t>
            </a:r>
            <a:r>
              <a:rPr lang="en-US" sz="1050" dirty="0"/>
              <a:t>[16]</a:t>
            </a:r>
            <a:endParaRPr lang="en-US" sz="1050" i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AAA1AFB-AC48-63D6-86E9-8CE06BD3F512}"/>
              </a:ext>
            </a:extLst>
          </p:cNvPr>
          <p:cNvSpPr txBox="1"/>
          <p:nvPr/>
        </p:nvSpPr>
        <p:spPr>
          <a:xfrm>
            <a:off x="7314990" y="3806596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Identity Connection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CAEA97-1325-DC54-0861-3F7E2A683634}"/>
              </a:ext>
            </a:extLst>
          </p:cNvPr>
          <p:cNvSpPr txBox="1"/>
          <p:nvPr/>
        </p:nvSpPr>
        <p:spPr>
          <a:xfrm>
            <a:off x="9337130" y="1363951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Down sample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032C7F7-61AE-D6DA-9B41-EA8A417B4A13}"/>
              </a:ext>
            </a:extLst>
          </p:cNvPr>
          <p:cNvSpPr txBox="1"/>
          <p:nvPr/>
        </p:nvSpPr>
        <p:spPr>
          <a:xfrm>
            <a:off x="9337130" y="1862882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Up sample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8BE56EB-B356-0A74-7582-D91BB6D04AFE}"/>
              </a:ext>
            </a:extLst>
          </p:cNvPr>
          <p:cNvSpPr txBox="1"/>
          <p:nvPr/>
        </p:nvSpPr>
        <p:spPr>
          <a:xfrm>
            <a:off x="9377882" y="2397745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Skip Connection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BCAFFD2-C1FF-0FEB-8DB0-A59C71DD0EA9}"/>
              </a:ext>
            </a:extLst>
          </p:cNvPr>
          <p:cNvSpPr txBox="1"/>
          <p:nvPr/>
        </p:nvSpPr>
        <p:spPr>
          <a:xfrm>
            <a:off x="7274541" y="1774614"/>
            <a:ext cx="125867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Edge, corner, blob, </a:t>
            </a:r>
          </a:p>
          <a:p>
            <a:r>
              <a:rPr lang="en-US" sz="1050" i="1" dirty="0"/>
              <a:t>scale, orientation, </a:t>
            </a:r>
          </a:p>
          <a:p>
            <a:r>
              <a:rPr lang="en-US" sz="1050" i="1" dirty="0"/>
              <a:t>color feature maps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FE0E3C2-C5C1-9716-DB97-DFC37B73325D}"/>
              </a:ext>
            </a:extLst>
          </p:cNvPr>
          <p:cNvSpPr txBox="1"/>
          <p:nvPr/>
        </p:nvSpPr>
        <p:spPr>
          <a:xfrm>
            <a:off x="3683405" y="92151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BiSkFPN</a:t>
            </a:r>
          </a:p>
        </p:txBody>
      </p:sp>
    </p:spTree>
    <p:extLst>
      <p:ext uri="{BB962C8B-B14F-4D97-AF65-F5344CB8AC3E}">
        <p14:creationId xmlns:p14="http://schemas.microsoft.com/office/powerpoint/2010/main" val="82710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32</cp:revision>
  <dcterms:created xsi:type="dcterms:W3CDTF">2023-04-16T15:30:19Z</dcterms:created>
  <dcterms:modified xsi:type="dcterms:W3CDTF">2023-04-20T21:04:10Z</dcterms:modified>
</cp:coreProperties>
</file>