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0DFB-0FCC-057B-C2C7-862FF7C3B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51198-8B20-23AA-2B57-CB09D5B2C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8A742-4D2A-0172-E5EE-2A7B89AF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D9DA-DE2D-F64D-8C3E-C095766A4E35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97C81-C0C9-0C2E-75E7-D7233311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F6014-95DD-CD3F-DF0F-0AF1857C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627-C69C-564D-80DC-59F3C37A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6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6E15-2063-61E8-23A7-D9C78FF0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C8AAB-6B12-EFE7-5C63-C00842B01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D9987-7D7B-EC37-080E-A44C149B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D9DA-DE2D-F64D-8C3E-C095766A4E35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89348-41CD-3520-EB53-8427C1EA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BF65-3A75-F01F-7872-DB9BF50C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627-C69C-564D-80DC-59F3C37A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2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C4EE2-4702-7AF5-1558-1346BD8F9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05D1C-A549-C3DC-0D13-D89CDEFF9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63642-B782-FD1C-920E-CBB7E891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D9DA-DE2D-F64D-8C3E-C095766A4E35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380BF-98D0-02B0-0531-3C7A1E11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30CD1-6350-7670-136A-6F1F920C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627-C69C-564D-80DC-59F3C37A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8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30E5-37A9-65AB-7161-9DF3AC91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C6FA1-F68E-B6C6-9784-041E1C80E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C45A5-0FE1-3DAF-CF94-219FCF2C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D9DA-DE2D-F64D-8C3E-C095766A4E35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73F0-3A1F-3B29-618F-76DC0842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1AA61-D29D-AC5A-4000-23441AC0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627-C69C-564D-80DC-59F3C37A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2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8F52-131C-6733-FC97-86F373AD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38ACB-56CC-71B4-49B2-8203C6F37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B55D5-B1DF-4D34-56A2-FBC4AB1E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D9DA-DE2D-F64D-8C3E-C095766A4E35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F04AF-C721-6FF8-A1BB-05806136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59631-D724-7409-C0AF-47719F43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627-C69C-564D-80DC-59F3C37A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0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601A-5975-49FA-C9D8-A3D7ED1B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3503C-B21C-AA27-A621-24198B0A6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843A0-825E-1D40-F14B-F92965D50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22740-741A-03DA-B0FC-69840342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D9DA-DE2D-F64D-8C3E-C095766A4E35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DBE18-A4FE-1B7B-133E-CF8215B3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03009-E5E2-4421-A3AD-8F5D5AFF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627-C69C-564D-80DC-59F3C37A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5E52-2E4F-15E3-8B2D-046940C4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8AC68-93EA-20A3-6E10-5A8ED7C15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0C80A-E160-027F-17EB-708F0E378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8E6EE-9DC3-B032-4B6B-02341EBA3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227CB-6590-607A-EE31-8F3353B09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36AB8-DF61-9D82-E50D-4395C6E3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D9DA-DE2D-F64D-8C3E-C095766A4E35}" type="datetimeFigureOut">
              <a:rPr lang="en-US" smtClean="0"/>
              <a:t>4/20/23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68D45-18C1-1D79-2753-7D35D7BF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8DEED-728F-B4A2-C07F-FB556801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627-C69C-564D-80DC-59F3C37A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6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B758-D382-4752-66B7-F0D7F4FB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D48D4-3B8E-CA0E-B1F5-3ADD298D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D9DA-DE2D-F64D-8C3E-C095766A4E35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7CB76-5442-BE68-0F73-95891A53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7E350-EB46-C7F6-A1E7-DF75187A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627-C69C-564D-80DC-59F3C37A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4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59D4A3-862D-68A8-8E57-4D85DF6E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D9DA-DE2D-F64D-8C3E-C095766A4E35}" type="datetimeFigureOut">
              <a:rPr lang="en-US" smtClean="0"/>
              <a:t>4/20/23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21D09-022E-1ED8-99E1-8138ED29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69514-BE35-FFFA-69EC-A1E1DC40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627-C69C-564D-80DC-59F3C37A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1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7A31-B11E-ACF5-1F5D-395F101C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0EF17-4CF0-E2C7-8FC4-6C8C8E19A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30F05-937C-D12C-307B-83510615E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1B91D-E397-9F62-3FCE-875E9ABA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D9DA-DE2D-F64D-8C3E-C095766A4E35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8377A-E95C-3DE3-B5CA-E11E6EEB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9CE85-7C93-462F-D995-B3C656A9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627-C69C-564D-80DC-59F3C37A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D135-5EF3-2996-164B-87577DDF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8354F-0A8C-02A1-6585-97342AD0C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42C10-4199-11EC-52CE-48B14AFF0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30A06-ECC8-DF2D-C37A-57219162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D9DA-DE2D-F64D-8C3E-C095766A4E35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517B9-AE78-A274-2536-534C3722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2956-60C3-25F5-19A9-366F9086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627-C69C-564D-80DC-59F3C37A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6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1377F-E099-1C28-8E09-55BC37C45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4EBBF-4946-2DFF-ED99-C3FEFB9EA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D8C7-64C8-9D5F-0EDC-11E8AA744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6D9DA-DE2D-F64D-8C3E-C095766A4E35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73208-EE89-DB26-3878-D68B6350B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9BD6-DF5C-9E96-D2ED-89E0A143B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D7627-C69C-564D-80DC-59F3C37A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3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DC4ABA1-2127-3403-DF9C-43689C905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788442"/>
              </p:ext>
            </p:extLst>
          </p:nvPr>
        </p:nvGraphicFramePr>
        <p:xfrm>
          <a:off x="0" y="84220"/>
          <a:ext cx="6352674" cy="6065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176337">
                  <a:extLst>
                    <a:ext uri="{9D8B030D-6E8A-4147-A177-3AD203B41FA5}">
                      <a16:colId xmlns:a16="http://schemas.microsoft.com/office/drawing/2014/main" val="348113750"/>
                    </a:ext>
                  </a:extLst>
                </a:gridCol>
                <a:gridCol w="3176337">
                  <a:extLst>
                    <a:ext uri="{9D8B030D-6E8A-4147-A177-3AD203B41FA5}">
                      <a16:colId xmlns:a16="http://schemas.microsoft.com/office/drawing/2014/main" val="66371671"/>
                    </a:ext>
                  </a:extLst>
                </a:gridCol>
              </a:tblGrid>
              <a:tr h="376918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Property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908299"/>
                  </a:ext>
                </a:extLst>
              </a:tr>
              <a:tr h="376918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Image Format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JPG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478889"/>
                  </a:ext>
                </a:extLst>
              </a:tr>
              <a:tr h="376918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Resolution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960X540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264137"/>
                  </a:ext>
                </a:extLst>
              </a:tr>
              <a:tr h="376918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Total Images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052977"/>
                  </a:ext>
                </a:extLst>
              </a:tr>
              <a:tr h="376918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7000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869533"/>
                  </a:ext>
                </a:extLst>
              </a:tr>
              <a:tr h="376918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404913"/>
                  </a:ext>
                </a:extLst>
              </a:tr>
              <a:tr h="376918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182409"/>
                  </a:ext>
                </a:extLst>
              </a:tr>
              <a:tr h="376918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Annotation Format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YOLO-TXT, COCO-JSON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774971"/>
                  </a:ext>
                </a:extLst>
              </a:tr>
              <a:tr h="650569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Classes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0-5 (Crab, Fish-Big, Fish-school, fish-small, shrimp, jellyfish)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342343"/>
                  </a:ext>
                </a:extLst>
              </a:tr>
              <a:tr h="376918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Class wise distribution of AVI files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17, 29, 9, 22, 8, 12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628864"/>
                  </a:ext>
                </a:extLst>
              </a:tr>
              <a:tr h="376918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16.17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890116"/>
                  </a:ext>
                </a:extLst>
              </a:tr>
              <a:tr h="376918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Variance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55.80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413697"/>
                  </a:ext>
                </a:extLst>
              </a:tr>
              <a:tr h="376918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Standard Deviation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/>
                        <a:t>7.47</a:t>
                      </a:r>
                      <a:endParaRPr lang="en-US" sz="20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09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44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60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Sanyam Jain</dc:creator>
  <cp:lastModifiedBy>Sanyam Jain</cp:lastModifiedBy>
  <cp:revision>13</cp:revision>
  <dcterms:created xsi:type="dcterms:W3CDTF">2023-04-20T08:25:21Z</dcterms:created>
  <dcterms:modified xsi:type="dcterms:W3CDTF">2023-04-20T09:49:33Z</dcterms:modified>
</cp:coreProperties>
</file>