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7AD1-0751-DFC6-D9F7-04045B2A6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4259-2435-146F-5DD3-66995EAC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C281-5470-8523-646C-4FB10596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4BC0-EAD0-9D2A-81A0-F24539A1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52D9-E4E2-BE2D-D86B-86AD70CF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0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C300-B08C-8760-A401-955376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F8A5C-4C6E-EE2B-D3CE-76F8F75F7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8011-5B5E-2B76-2A1B-DC0AA9FA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B64B-2D88-6746-8DE8-E2E85E46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4D97-E43C-AE5A-9E2F-90C1C4F5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1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805C6-E82E-D69C-48F5-D0C029358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6B56E-AEAA-55F0-A83A-9AB4E4160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68C2-316D-1D0E-786F-BE6FE3A7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C212-E429-3A4B-4069-AE1FA17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1D48-AB3E-9E2D-6939-EE51E0F1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ADDA-39AA-606E-8B32-D54F5837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6AA9-11F2-9A7B-D5FC-2D60D494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E992-D0FF-72A5-E144-4E4DCEAF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BC3D-77EC-D22B-5FE3-C9E83B2C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85AC-D541-80CF-39C7-70831148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012E-6E13-2CA4-D157-0324B2E1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843F6-BA9B-496A-1413-D93CFE22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9132-FC43-F66F-685A-06E0B466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61B3-4BDE-B748-0379-3B10E110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01E5-6AD1-F6E1-83DB-1BD64E1A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5B7B-C08A-EB40-E5EA-4D29D55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453E-2EC1-5474-AD48-86D6C4BAB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BA8B3-3254-0FDE-40C3-E86181FF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D9C36-DAEC-E110-C04A-4A4B8160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82015-4BD1-DE1B-907C-24BC386A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810B-8470-0C4C-3D43-4DAF6901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D146-ADBD-D55E-CC34-EF6E6B6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D36C-39D2-2E5F-27EA-961F35D2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85EC-9B35-848B-43DC-52BC7A5C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FED11-4AAA-988D-F90D-98BE3F3AF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F4150-A022-0949-7E9C-785B8F3FB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546F5-7FD2-43A2-62A9-230B15D3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CAE6D-F482-48FD-F751-D49E5B6B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03667-D374-D17F-976E-18EDE619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8A91-D80B-9EB4-1396-A57DB657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C14E1-6F6B-EC47-E52A-42490464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CB0C9-9206-0FF2-850C-6484402A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7E8C3-AA66-F080-F86D-EB01260E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A15B6-935A-9937-6243-98E81EFE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76366-F26E-EC6D-85C2-E1C63FF9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3CF95-C30C-E4C0-57B5-8C321188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8372-29A6-4361-9B61-AD4337DB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B3EC-6D9E-A175-23FB-87D85AE9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8550D-9468-D326-F542-8A4AB35F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C4BF-6CD1-75D6-578C-2248C23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9A11-483B-120D-FB46-6F1DBFE6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8443E-1C11-7058-C445-8C700C5A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0A62-986C-06D7-DA58-7574FA4F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4BE73-1026-BE0E-67CA-E688108FA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04E1E-474F-ED35-D3AA-44AE9A14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0BC7B-82C1-B5D0-86B6-B8AABD27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977E-3247-7C07-7EEE-E63E9393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FD018-7C7B-E3EC-1742-426D89C7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D6252-E5A4-87B9-E682-1504F145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54C0D-3454-009B-5D46-2E188450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5693-1B0D-1D40-9C22-84BE4F73D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3ECA-A89A-3D49-88C1-EBF2BFEB291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CE7B-0DD9-7EFF-790B-E766BCD1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290A-240A-F962-EDAB-F2A59623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133A-FF45-894C-B8EC-5CA40D22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EF8116-6881-0901-7D53-3463ECA2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6503"/>
            <a:ext cx="2680043" cy="1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C7071-2E00-076E-B112-19B50B505467}"/>
              </a:ext>
            </a:extLst>
          </p:cNvPr>
          <p:cNvSpPr txBox="1"/>
          <p:nvPr/>
        </p:nvSpPr>
        <p:spPr>
          <a:xfrm>
            <a:off x="1121229" y="129461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AC483-7011-98C4-9BD9-A32FB438037F}"/>
              </a:ext>
            </a:extLst>
          </p:cNvPr>
          <p:cNvSpPr txBox="1"/>
          <p:nvPr/>
        </p:nvSpPr>
        <p:spPr>
          <a:xfrm>
            <a:off x="5373751" y="914400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HD Data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EFE630-FF1E-D466-398B-76198A48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43" y="1686503"/>
            <a:ext cx="2680044" cy="1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9D666-6B9E-50ED-DE12-BE53F2E27F32}"/>
              </a:ext>
            </a:extLst>
          </p:cNvPr>
          <p:cNvSpPr txBox="1"/>
          <p:nvPr/>
        </p:nvSpPr>
        <p:spPr>
          <a:xfrm>
            <a:off x="3702510" y="129461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Exp2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9F6226D-A11A-08A7-1DAE-08DBB358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52" y="1663950"/>
            <a:ext cx="2680044" cy="1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3FDB3-CC4A-4F8D-B9E6-7AD6C906AA04}"/>
              </a:ext>
            </a:extLst>
          </p:cNvPr>
          <p:cNvSpPr txBox="1"/>
          <p:nvPr/>
        </p:nvSpPr>
        <p:spPr>
          <a:xfrm>
            <a:off x="6396219" y="128373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F3B1B2D-D88C-6277-6641-418F5398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61" y="1663950"/>
            <a:ext cx="2680043" cy="1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3A9E7-2CFC-BFD2-7B89-2278B47A561D}"/>
              </a:ext>
            </a:extLst>
          </p:cNvPr>
          <p:cNvSpPr txBox="1"/>
          <p:nvPr/>
        </p:nvSpPr>
        <p:spPr>
          <a:xfrm>
            <a:off x="9091865" y="128373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Exp4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431A318-DC54-0F54-DCB4-E66C7EAE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1" y="4125684"/>
            <a:ext cx="2680045" cy="191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C8176E-FFB3-4115-2231-7C532D4F9137}"/>
              </a:ext>
            </a:extLst>
          </p:cNvPr>
          <p:cNvSpPr txBox="1"/>
          <p:nvPr/>
        </p:nvSpPr>
        <p:spPr>
          <a:xfrm>
            <a:off x="1117261" y="375635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Exp5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655FECA-978D-4802-8382-DF0A8464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00" y="4125684"/>
            <a:ext cx="2680044" cy="1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C3EB6B-7145-DA44-3037-C7A0388AC723}"/>
              </a:ext>
            </a:extLst>
          </p:cNvPr>
          <p:cNvSpPr txBox="1"/>
          <p:nvPr/>
        </p:nvSpPr>
        <p:spPr>
          <a:xfrm>
            <a:off x="3946267" y="375635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Exp6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777FA76-C20D-BEAF-46AA-250185DF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89" y="4125684"/>
            <a:ext cx="2680043" cy="19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0364C7-1FF0-CF1E-45ED-BB8C59204956}"/>
              </a:ext>
            </a:extLst>
          </p:cNvPr>
          <p:cNvSpPr txBox="1"/>
          <p:nvPr/>
        </p:nvSpPr>
        <p:spPr>
          <a:xfrm>
            <a:off x="6791568" y="377448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Exp7</a:t>
            </a:r>
          </a:p>
        </p:txBody>
      </p:sp>
    </p:spTree>
    <p:extLst>
      <p:ext uri="{BB962C8B-B14F-4D97-AF65-F5344CB8AC3E}">
        <p14:creationId xmlns:p14="http://schemas.microsoft.com/office/powerpoint/2010/main" val="164727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8</cp:revision>
  <dcterms:created xsi:type="dcterms:W3CDTF">2023-04-14T14:12:48Z</dcterms:created>
  <dcterms:modified xsi:type="dcterms:W3CDTF">2023-04-14T14:19:21Z</dcterms:modified>
</cp:coreProperties>
</file>