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4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87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5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F3C4A1-A7EC-4EE7-9678-2EB55DE55E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399E3A-C859-410A-B0F4-098A41C90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60066"/>
                </a:solidFill>
              </a:rPr>
              <a:t>ACCI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STONECOLDERS (SARVAD AND VIVEK)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96" y="3118322"/>
            <a:ext cx="1111076" cy="10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696686"/>
            <a:ext cx="10058400" cy="5172407"/>
          </a:xfrm>
        </p:spPr>
        <p:txBody>
          <a:bodyPr>
            <a:normAutofit/>
          </a:bodyPr>
          <a:lstStyle/>
          <a:p>
            <a:endParaRPr lang="en-US" sz="8800" dirty="0" smtClean="0"/>
          </a:p>
          <a:p>
            <a:r>
              <a:rPr lang="en-US" sz="8800" dirty="0" smtClean="0"/>
              <a:t>Why </a:t>
            </a:r>
            <a:r>
              <a:rPr lang="en-US" sz="8800" dirty="0"/>
              <a:t>do you need it ?</a:t>
            </a:r>
            <a:br>
              <a:rPr lang="en-US" sz="8800" dirty="0"/>
            </a:br>
            <a:endParaRPr lang="en-US" sz="8800" dirty="0"/>
          </a:p>
        </p:txBody>
      </p:sp>
      <p:pic>
        <p:nvPicPr>
          <p:cNvPr id="1028" name="Picture 4" descr="Image result for spotif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70" y="3412806"/>
            <a:ext cx="2613751" cy="261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Image result for Netflix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696686"/>
            <a:ext cx="10058400" cy="5172407"/>
          </a:xfrm>
        </p:spPr>
        <p:txBody>
          <a:bodyPr>
            <a:normAutofit/>
          </a:bodyPr>
          <a:lstStyle/>
          <a:p>
            <a:endParaRPr lang="en-US" sz="8800" dirty="0" smtClean="0"/>
          </a:p>
          <a:p>
            <a:r>
              <a:rPr lang="en-US" sz="8800" dirty="0" smtClean="0"/>
              <a:t>Why </a:t>
            </a:r>
            <a:r>
              <a:rPr lang="en-US" sz="8800" dirty="0"/>
              <a:t>do you need it ?</a:t>
            </a:r>
            <a:br>
              <a:rPr lang="en-US" sz="8800" dirty="0"/>
            </a:br>
            <a:endParaRPr lang="en-US" sz="8800" dirty="0"/>
          </a:p>
        </p:txBody>
      </p:sp>
      <p:sp>
        <p:nvSpPr>
          <p:cNvPr id="7" name="AutoShape 8" descr="Image result for Netflix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10" descr="Image result for Netfl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65" y="3816616"/>
            <a:ext cx="3639501" cy="205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will be the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/>
              <a:t>ANYONE WITH A MOBILE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5078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The app will be free for all, but with ADs.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ONE TIME </a:t>
            </a:r>
            <a:r>
              <a:rPr lang="en-US" sz="4000" b="1" dirty="0" smtClean="0"/>
              <a:t>PREMIUM PAY – </a:t>
            </a:r>
            <a:r>
              <a:rPr lang="en-US" sz="4000" b="1" dirty="0" err="1" smtClean="0"/>
              <a:t>Rs</a:t>
            </a:r>
            <a:r>
              <a:rPr lang="en-US" sz="4000" b="1" dirty="0"/>
              <a:t> </a:t>
            </a:r>
            <a:r>
              <a:rPr lang="en-US" sz="4000" b="1" dirty="0" smtClean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29200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Legality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This app would be completely legal, and any grievances towards payment will be taken care of from company pocket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53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/>
              <a:t>Prototype and App Demonstration.</a:t>
            </a:r>
            <a:endParaRPr lang="en-US" sz="8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415" y="3846019"/>
            <a:ext cx="2121762" cy="20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2" y="1671637"/>
            <a:ext cx="3686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80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ACCIO</vt:lpstr>
      <vt:lpstr>PowerPoint Presentation</vt:lpstr>
      <vt:lpstr>PowerPoint Presentation</vt:lpstr>
      <vt:lpstr>Who will be the users ?</vt:lpstr>
      <vt:lpstr>Business Model ?</vt:lpstr>
      <vt:lpstr>Legality ?</vt:lpstr>
      <vt:lpstr>PowerPoint Presentation</vt:lpstr>
      <vt:lpstr>PowerPoint Presentation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ACCIO</dc:title>
  <dc:creator>Vivek Pattanaik</dc:creator>
  <cp:lastModifiedBy>Vivek Pattanaik</cp:lastModifiedBy>
  <cp:revision>7</cp:revision>
  <dcterms:created xsi:type="dcterms:W3CDTF">2019-03-11T05:54:34Z</dcterms:created>
  <dcterms:modified xsi:type="dcterms:W3CDTF">2019-03-11T10:12:16Z</dcterms:modified>
</cp:coreProperties>
</file>