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9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2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7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3A2-E44D-400E-B1AB-CEA5C1BA60CC}" type="datetimeFigureOut">
              <a:rPr lang="en-IN" smtClean="0"/>
              <a:t>18-12-2013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17D9-E09A-4CBB-8FAD-F364EC57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IN" b="1" dirty="0" smtClean="0"/>
              <a:t>STORM – Trending Tweets</a:t>
            </a:r>
            <a:endParaRPr lang="en-IN" b="1" dirty="0"/>
          </a:p>
        </p:txBody>
      </p:sp>
      <p:pic>
        <p:nvPicPr>
          <p:cNvPr id="1026" name="Picture 2" descr="http://scm-l3.technorati.com/13/07/24/76953/twitter-logo-bird.gif?t=20130724122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0423"/>
            <a:ext cx="5613969" cy="51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ghtning Bolt 3"/>
          <p:cNvSpPr/>
          <p:nvPr/>
        </p:nvSpPr>
        <p:spPr>
          <a:xfrm>
            <a:off x="899592" y="2060848"/>
            <a:ext cx="2304256" cy="1584176"/>
          </a:xfrm>
          <a:prstGeom prst="lightningBol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ghtning Bolt 5"/>
          <p:cNvSpPr/>
          <p:nvPr/>
        </p:nvSpPr>
        <p:spPr>
          <a:xfrm rot="6563057">
            <a:off x="5485558" y="2079285"/>
            <a:ext cx="2304256" cy="1584176"/>
          </a:xfrm>
          <a:prstGeom prst="lightningBol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03648" y="1052736"/>
            <a:ext cx="6120680" cy="5544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556792"/>
            <a:ext cx="316835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Nimbus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Master Node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1556792"/>
            <a:ext cx="165618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Zookeeper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79712" y="3356992"/>
            <a:ext cx="2376264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Worker Node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645024"/>
            <a:ext cx="1800200" cy="504056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Supervisor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7744" y="4293096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1820" y="4314598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6" y="4314598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71414" y="3373445"/>
            <a:ext cx="2376264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Worker Node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9446" y="3661477"/>
            <a:ext cx="1800200" cy="504056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Supervisor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9446" y="4309549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3522" y="4331051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7598" y="4331051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Worker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Topology</a:t>
            </a:r>
            <a:endParaRPr lang="en-IN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517085" y="2780928"/>
            <a:ext cx="1087363" cy="1062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96670" y="498907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Cassandra where all trending tweets are stored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83568" y="2924944"/>
            <a:ext cx="88313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Spout 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79712" y="2204864"/>
            <a:ext cx="879731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99737" y="1700808"/>
            <a:ext cx="864973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19" idx="3"/>
            <a:endCxn id="5" idx="2"/>
          </p:cNvCxnSpPr>
          <p:nvPr/>
        </p:nvCxnSpPr>
        <p:spPr>
          <a:xfrm flipV="1">
            <a:off x="6804248" y="3312418"/>
            <a:ext cx="712837" cy="6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1566698" y="2600908"/>
            <a:ext cx="41301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2859443" y="2096852"/>
            <a:ext cx="34029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40152" y="2924944"/>
            <a:ext cx="864096" cy="78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40" idx="3"/>
            <a:endCxn id="19" idx="1"/>
          </p:cNvCxnSpPr>
          <p:nvPr/>
        </p:nvCxnSpPr>
        <p:spPr>
          <a:xfrm>
            <a:off x="5473387" y="2744924"/>
            <a:ext cx="466765" cy="573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979712" y="3717032"/>
            <a:ext cx="879731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95352" y="4152798"/>
            <a:ext cx="869358" cy="76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98840" y="2940182"/>
            <a:ext cx="865870" cy="783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604029" y="3568923"/>
            <a:ext cx="869358" cy="768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04029" y="2348880"/>
            <a:ext cx="86935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Bolt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7" idx="3"/>
            <a:endCxn id="34" idx="1"/>
          </p:cNvCxnSpPr>
          <p:nvPr/>
        </p:nvCxnSpPr>
        <p:spPr>
          <a:xfrm>
            <a:off x="1566698" y="3320988"/>
            <a:ext cx="41301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38" idx="1"/>
          </p:cNvCxnSpPr>
          <p:nvPr/>
        </p:nvCxnSpPr>
        <p:spPr>
          <a:xfrm>
            <a:off x="2859443" y="2600908"/>
            <a:ext cx="339397" cy="731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3"/>
            <a:endCxn id="37" idx="1"/>
          </p:cNvCxnSpPr>
          <p:nvPr/>
        </p:nvCxnSpPr>
        <p:spPr>
          <a:xfrm>
            <a:off x="2859443" y="2600908"/>
            <a:ext cx="335909" cy="1936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3"/>
            <a:endCxn id="9" idx="1"/>
          </p:cNvCxnSpPr>
          <p:nvPr/>
        </p:nvCxnSpPr>
        <p:spPr>
          <a:xfrm flipV="1">
            <a:off x="2859443" y="2096852"/>
            <a:ext cx="340294" cy="20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4" idx="3"/>
            <a:endCxn id="38" idx="1"/>
          </p:cNvCxnSpPr>
          <p:nvPr/>
        </p:nvCxnSpPr>
        <p:spPr>
          <a:xfrm flipV="1">
            <a:off x="2859443" y="3331941"/>
            <a:ext cx="339397" cy="781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3"/>
            <a:endCxn id="37" idx="1"/>
          </p:cNvCxnSpPr>
          <p:nvPr/>
        </p:nvCxnSpPr>
        <p:spPr>
          <a:xfrm>
            <a:off x="2859443" y="4113076"/>
            <a:ext cx="335909" cy="423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3"/>
            <a:endCxn id="40" idx="1"/>
          </p:cNvCxnSpPr>
          <p:nvPr/>
        </p:nvCxnSpPr>
        <p:spPr>
          <a:xfrm>
            <a:off x="4064710" y="2096852"/>
            <a:ext cx="539319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3"/>
            <a:endCxn id="39" idx="1"/>
          </p:cNvCxnSpPr>
          <p:nvPr/>
        </p:nvCxnSpPr>
        <p:spPr>
          <a:xfrm>
            <a:off x="4064710" y="2096852"/>
            <a:ext cx="539319" cy="1856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3"/>
            <a:endCxn id="40" idx="1"/>
          </p:cNvCxnSpPr>
          <p:nvPr/>
        </p:nvCxnSpPr>
        <p:spPr>
          <a:xfrm flipV="1">
            <a:off x="4064710" y="2744924"/>
            <a:ext cx="539319" cy="587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8" idx="3"/>
            <a:endCxn id="39" idx="1"/>
          </p:cNvCxnSpPr>
          <p:nvPr/>
        </p:nvCxnSpPr>
        <p:spPr>
          <a:xfrm>
            <a:off x="4064710" y="3331941"/>
            <a:ext cx="539319" cy="621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7" idx="3"/>
            <a:endCxn id="40" idx="1"/>
          </p:cNvCxnSpPr>
          <p:nvPr/>
        </p:nvCxnSpPr>
        <p:spPr>
          <a:xfrm flipV="1">
            <a:off x="4064710" y="2744924"/>
            <a:ext cx="539319" cy="1792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3"/>
            <a:endCxn id="39" idx="1"/>
          </p:cNvCxnSpPr>
          <p:nvPr/>
        </p:nvCxnSpPr>
        <p:spPr>
          <a:xfrm flipV="1">
            <a:off x="4064710" y="3953064"/>
            <a:ext cx="539319" cy="58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9" idx="3"/>
            <a:endCxn id="19" idx="1"/>
          </p:cNvCxnSpPr>
          <p:nvPr/>
        </p:nvCxnSpPr>
        <p:spPr>
          <a:xfrm flipV="1">
            <a:off x="5473387" y="3318846"/>
            <a:ext cx="466765" cy="634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4156" y="5127575"/>
            <a:ext cx="104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Reading real-time tweets</a:t>
            </a:r>
            <a:endParaRPr lang="en-IN" dirty="0"/>
          </a:p>
        </p:txBody>
      </p:sp>
      <p:cxnSp>
        <p:nvCxnSpPr>
          <p:cNvPr id="98" name="Straight Arrow Connector 97"/>
          <p:cNvCxnSpPr>
            <a:stCxn id="96" idx="3"/>
            <a:endCxn id="99" idx="1"/>
          </p:cNvCxnSpPr>
          <p:nvPr/>
        </p:nvCxnSpPr>
        <p:spPr>
          <a:xfrm>
            <a:off x="1646110" y="5589240"/>
            <a:ext cx="377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3533" y="526607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Hash-tags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3146140" y="5266074"/>
            <a:ext cx="96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Rolling count</a:t>
            </a:r>
            <a:endParaRPr lang="en-IN" dirty="0"/>
          </a:p>
        </p:txBody>
      </p:sp>
      <p:cxnSp>
        <p:nvCxnSpPr>
          <p:cNvPr id="109" name="Straight Arrow Connector 108"/>
          <p:cNvCxnSpPr>
            <a:stCxn id="99" idx="3"/>
            <a:endCxn id="103" idx="1"/>
          </p:cNvCxnSpPr>
          <p:nvPr/>
        </p:nvCxnSpPr>
        <p:spPr>
          <a:xfrm>
            <a:off x="2815621" y="5589240"/>
            <a:ext cx="330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26660" y="5266074"/>
            <a:ext cx="151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Intermediate Ranking</a:t>
            </a:r>
            <a:endParaRPr lang="en-IN" dirty="0"/>
          </a:p>
        </p:txBody>
      </p:sp>
      <p:cxnSp>
        <p:nvCxnSpPr>
          <p:cNvPr id="117" name="Straight Arrow Connector 116"/>
          <p:cNvCxnSpPr>
            <a:stCxn id="103" idx="3"/>
            <a:endCxn id="115" idx="1"/>
          </p:cNvCxnSpPr>
          <p:nvPr/>
        </p:nvCxnSpPr>
        <p:spPr>
          <a:xfrm>
            <a:off x="4113923" y="5589240"/>
            <a:ext cx="312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87790" y="5266074"/>
            <a:ext cx="9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Highest Tweets</a:t>
            </a:r>
            <a:endParaRPr lang="en-IN" dirty="0"/>
          </a:p>
        </p:txBody>
      </p:sp>
      <p:cxnSp>
        <p:nvCxnSpPr>
          <p:cNvPr id="124" name="Straight Arrow Connector 123"/>
          <p:cNvCxnSpPr>
            <a:stCxn id="115" idx="3"/>
            <a:endCxn id="118" idx="1"/>
          </p:cNvCxnSpPr>
          <p:nvPr/>
        </p:nvCxnSpPr>
        <p:spPr>
          <a:xfrm>
            <a:off x="5940152" y="5589240"/>
            <a:ext cx="147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8" idx="3"/>
            <a:endCxn id="6" idx="1"/>
          </p:cNvCxnSpPr>
          <p:nvPr/>
        </p:nvCxnSpPr>
        <p:spPr>
          <a:xfrm flipV="1">
            <a:off x="7020272" y="5589239"/>
            <a:ext cx="1763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48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STORM – Trending Tweets</vt:lpstr>
      <vt:lpstr>Architecture</vt:lpstr>
      <vt:lpstr>Topology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</dc:title>
  <dc:creator>Ekta</dc:creator>
  <cp:lastModifiedBy>Saumil</cp:lastModifiedBy>
  <cp:revision>15</cp:revision>
  <dcterms:created xsi:type="dcterms:W3CDTF">2013-12-17T22:32:17Z</dcterms:created>
  <dcterms:modified xsi:type="dcterms:W3CDTF">2013-12-19T05:47:52Z</dcterms:modified>
</cp:coreProperties>
</file>