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6"/>
  </p:notesMasterIdLst>
  <p:sldIdLst>
    <p:sldId id="329" r:id="rId3"/>
    <p:sldId id="315" r:id="rId4"/>
    <p:sldId id="340" r:id="rId5"/>
    <p:sldId id="342" r:id="rId6"/>
    <p:sldId id="343" r:id="rId7"/>
    <p:sldId id="350" r:id="rId8"/>
    <p:sldId id="322" r:id="rId9"/>
    <p:sldId id="348" r:id="rId10"/>
    <p:sldId id="338" r:id="rId11"/>
    <p:sldId id="346" r:id="rId12"/>
    <p:sldId id="330" r:id="rId13"/>
    <p:sldId id="349" r:id="rId14"/>
    <p:sldId id="341" r:id="rId15"/>
    <p:sldId id="345" r:id="rId16"/>
    <p:sldId id="337" r:id="rId17"/>
    <p:sldId id="328" r:id="rId18"/>
    <p:sldId id="333" r:id="rId19"/>
    <p:sldId id="332" r:id="rId20"/>
    <p:sldId id="335" r:id="rId21"/>
    <p:sldId id="331" r:id="rId22"/>
    <p:sldId id="324" r:id="rId23"/>
    <p:sldId id="334" r:id="rId24"/>
    <p:sldId id="34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  <p14:sldId id="350"/>
          </p14:sldIdLst>
        </p14:section>
        <p14:section name="ThingCache" id="{197DA212-C4D4-4E13-B6B6-F312C5EBBC2E}">
          <p14:sldIdLst>
            <p14:sldId id="322"/>
            <p14:sldId id="348"/>
            <p14:sldId id="338"/>
            <p14:sldId id="346"/>
            <p14:sldId id="330"/>
          </p14:sldIdLst>
        </p14:section>
        <p14:section name="FileSender" id="{4B16B376-E454-4A3C-8ADB-D9E32B61680A}">
          <p14:sldIdLst>
            <p14:sldId id="349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  <p:cmAuthor id="2" name="Шаров Станислав Юрьевич" initials="ШСЮ" lastIdx="1" clrIdx="1">
    <p:extLst>
      <p:ext uri="{19B8F6BF-5375-455C-9EA6-DF929625EA0E}">
        <p15:presenceInfo xmlns:p15="http://schemas.microsoft.com/office/powerpoint/2012/main" userId="S-1-5-21-1231152155-1323711836-1525454979-57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 autoAdjust="0"/>
    <p:restoredTop sz="83410" autoAdjust="0"/>
  </p:normalViewPr>
  <p:slideViewPr>
    <p:cSldViewPr snapToGrid="0">
      <p:cViewPr varScale="1">
        <p:scale>
          <a:sx n="96" d="100"/>
          <a:sy n="96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23T17:23:58.638" idx="1">
    <p:pos x="1437" y="3673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фреймворка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/>
          </a:p>
          <a:p>
            <a:r>
              <a:rPr lang="ru-RU" baseline="0" dirty="0"/>
              <a:t/>
            </a:r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будет вести себя </a:t>
            </a:r>
            <a:r>
              <a:rPr lang="ru-RU" dirty="0" err="1" smtClean="0"/>
              <a:t>mock</a:t>
            </a:r>
            <a:r>
              <a:rPr lang="ru-RU" dirty="0" smtClean="0"/>
              <a:t>-объект, если вызов будет происходить при тестировании многопоточного кода? Например, мы тестируем метод класса </a:t>
            </a:r>
            <a:r>
              <a:rPr lang="ru-RU" dirty="0" err="1" smtClean="0"/>
              <a:t>Server</a:t>
            </a:r>
            <a:r>
              <a:rPr lang="ru-RU" dirty="0" smtClean="0"/>
              <a:t>, который зависит от </a:t>
            </a:r>
            <a:r>
              <a:rPr lang="ru-RU" dirty="0" err="1" smtClean="0"/>
              <a:t>Ilogger</a:t>
            </a:r>
            <a:r>
              <a:rPr lang="ru-RU" dirty="0" smtClean="0"/>
              <a:t>, и хотим замокать </a:t>
            </a:r>
            <a:r>
              <a:rPr lang="ru-RU" dirty="0" err="1" smtClean="0"/>
              <a:t>логирование</a:t>
            </a:r>
            <a:r>
              <a:rPr lang="ru-RU" dirty="0" smtClean="0"/>
              <a:t>. Не упадет ли наш тест из-за того, что обращение к «</a:t>
            </a:r>
            <a:r>
              <a:rPr lang="ru-RU" dirty="0" err="1" smtClean="0"/>
              <a:t>фейковому</a:t>
            </a:r>
            <a:r>
              <a:rPr lang="ru-RU" dirty="0" smtClean="0"/>
              <a:t>» логгеру будет происходить из разных потоков?</a:t>
            </a:r>
          </a:p>
          <a:p>
            <a:r>
              <a:rPr lang="ru-RU" dirty="0" smtClean="0"/>
              <a:t>Ответ: нет.</a:t>
            </a:r>
          </a:p>
          <a:p>
            <a:r>
              <a:rPr lang="ru-RU" dirty="0" smtClean="0"/>
              <a:t>Библиотека </a:t>
            </a:r>
            <a:r>
              <a:rPr lang="ru-RU" dirty="0" err="1" smtClean="0"/>
              <a:t>FakeItEasy</a:t>
            </a:r>
            <a:r>
              <a:rPr lang="ru-RU" dirty="0" smtClean="0"/>
              <a:t> корректно работает в многопоточном коде.</a:t>
            </a:r>
          </a:p>
          <a:p>
            <a:r>
              <a:rPr lang="ru-RU" dirty="0" smtClean="0"/>
              <a:t>По ссылке небольшая статья о тестировании многопоточного кода с использованием </a:t>
            </a:r>
            <a:r>
              <a:rPr lang="ru-RU" dirty="0" err="1" smtClean="0"/>
              <a:t>моков</a:t>
            </a:r>
            <a:r>
              <a:rPr lang="ru-RU" dirty="0" smtClean="0"/>
              <a:t> на пример </a:t>
            </a:r>
            <a:r>
              <a:rPr lang="ru-RU" dirty="0" err="1" smtClean="0"/>
              <a:t>Typemock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1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два слайда,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dcconferences.com/unit-testing-multi-threaded-code-using-mock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</a:t>
            </a:r>
            <a:r>
              <a:rPr lang="en-US" sz="2800" i="1" dirty="0">
                <a:solidFill>
                  <a:schemeClr val="accent1"/>
                </a:solidFill>
              </a:rPr>
              <a:t> Repeat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</a:t>
            </a:r>
            <a:r>
              <a:rPr lang="ru-RU" sz="2800" i="1" dirty="0">
                <a:solidFill>
                  <a:schemeClr val="accent1"/>
                </a:solidFill>
              </a:rPr>
              <a:t>3/3</a:t>
            </a:r>
            <a:r>
              <a:rPr lang="en-US" sz="2800" i="1" dirty="0">
                <a:solidFill>
                  <a:schemeClr val="accent1"/>
                </a:solidFill>
              </a:rPr>
              <a:t>)</a:t>
            </a:r>
            <a:endParaRPr lang="ru-RU" sz="2800" i="1" dirty="0">
              <a:solidFill>
                <a:schemeClr val="accent1"/>
              </a:solidFill>
            </a:endParaRPr>
          </a:p>
          <a:p>
            <a:endParaRPr lang="ru-RU" sz="2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</a:rPr>
              <a:t>Repeated.Exactly.Twice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ABDF624-0BCD-476D-AE51-2929F7E7D3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D8F935-3322-4BD0-9884-BA6347F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2178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</a:t>
            </a:r>
            <a:r>
              <a:rPr lang="ru-RU" sz="3600" dirty="0" err="1"/>
              <a:t>по-умолчанию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A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CallTo</a:t>
            </a:r>
            <a:r>
              <a:rPr lang="ru-RU" dirty="0">
                <a:latin typeface="Consolas" panose="020B0609020204030204" pitchFamily="49" charset="0"/>
              </a:rPr>
              <a:t>(()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>
                <a:latin typeface="Consolas" panose="020B0609020204030204" pitchFamily="49" charset="0"/>
              </a:rPr>
              <a:t>()).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Returns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lollipop</a:t>
            </a:r>
            <a:r>
              <a:rPr lang="ru-RU" dirty="0"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latin typeface="Consolas" panose="020B0609020204030204" pitchFamily="49" charset="0"/>
              </a:rPr>
              <a:t> </a:t>
            </a:r>
          </a:p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Parallel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For</a:t>
            </a:r>
            <a:r>
              <a:rPr lang="ru-RU" dirty="0">
                <a:latin typeface="Consolas" panose="020B0609020204030204" pitchFamily="49" charset="0"/>
              </a:rPr>
              <a:t>(0, </a:t>
            </a:r>
            <a:r>
              <a:rPr lang="ru-RU" dirty="0" err="1">
                <a:latin typeface="Consolas" panose="020B0609020204030204" pitchFamily="49" charset="0"/>
              </a:rPr>
              <a:t>callCount</a:t>
            </a:r>
            <a:r>
              <a:rPr lang="ru-RU" dirty="0">
                <a:latin typeface="Consolas" panose="020B0609020204030204" pitchFamily="49" charset="0"/>
              </a:rPr>
              <a:t>, 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>
                <a:latin typeface="Consolas" panose="020B0609020204030204" pitchFamily="49" charset="0"/>
              </a:rPr>
              <a:t>());</a:t>
            </a:r>
          </a:p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A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CallTo</a:t>
            </a:r>
            <a:r>
              <a:rPr lang="ru-RU" dirty="0">
                <a:latin typeface="Consolas" panose="020B0609020204030204" pitchFamily="49" charset="0"/>
              </a:rPr>
              <a:t>(()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 smtClean="0">
                <a:latin typeface="Consolas" panose="020B0609020204030204" pitchFamily="49" charset="0"/>
              </a:rPr>
              <a:t>())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ru-RU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MustHaveHappened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ru-RU" dirty="0" err="1" smtClean="0">
                <a:latin typeface="Consolas" panose="020B0609020204030204" pitchFamily="49" charset="0"/>
              </a:rPr>
              <a:t>callCount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ru-RU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Times</a:t>
            </a:r>
            <a:r>
              <a:rPr lang="ru-RU" dirty="0" err="1" smtClean="0">
                <a:latin typeface="Consolas" panose="020B0609020204030204" pitchFamily="49" charset="0"/>
              </a:rPr>
              <a:t>.Exactly</a:t>
            </a:r>
            <a:r>
              <a:rPr lang="ru-RU" dirty="0">
                <a:latin typeface="Consolas" panose="020B0609020204030204" pitchFamily="49" charset="0"/>
              </a:rPr>
              <a:t>);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Какой будет результат выполнения кода?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Метод будет вызван ровно </a:t>
            </a:r>
            <a:r>
              <a:rPr lang="ru-RU" dirty="0" err="1"/>
              <a:t>callCount</a:t>
            </a:r>
            <a:r>
              <a:rPr lang="ru-RU" dirty="0"/>
              <a:t> раз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r>
              <a:rPr lang="ru-RU" u="sng" dirty="0">
                <a:hlinkClick r:id="rId3"/>
              </a:rPr>
              <a:t>https://blog.ndcconferences.com/unit-testing-multi-threaded-code-using-mocks/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Mock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concurrency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9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AAA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(1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b="1" dirty="0"/>
              <a:t>Arrange:</a:t>
            </a:r>
            <a:endParaRPr lang="ru-RU" sz="2400" b="1" dirty="0"/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fake =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/>
              <a:t>Assert: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9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out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(2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11363</TotalTime>
  <Words>1229</Words>
  <Application>Microsoft Office PowerPoint</Application>
  <PresentationFormat>Широкоэкранный</PresentationFormat>
  <Paragraphs>298</Paragraphs>
  <Slides>23</Slides>
  <Notes>19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Mock unit test for concurrency</vt:lpstr>
      <vt:lpstr>Задача ThingCache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по-умолчанию?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313</cp:revision>
  <dcterms:created xsi:type="dcterms:W3CDTF">2015-02-05T09:30:20Z</dcterms:created>
  <dcterms:modified xsi:type="dcterms:W3CDTF">2019-08-26T11:12:37Z</dcterms:modified>
</cp:coreProperties>
</file>