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sldIdLst>
    <p:sldId id="280" r:id="rId3"/>
    <p:sldId id="257" r:id="rId4"/>
    <p:sldId id="258" r:id="rId5"/>
    <p:sldId id="260" r:id="rId6"/>
    <p:sldId id="261" r:id="rId7"/>
    <p:sldId id="262" r:id="rId8"/>
    <p:sldId id="268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36687688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3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59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9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99210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284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92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639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51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804351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9832486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917012774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1718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9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410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6966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54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3352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2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57249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59363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45939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219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calculator TDD KATA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E20031-D3DB-425F-B023-6DC5BABA5694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03146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Научи метод </a:t>
            </a:r>
            <a:r>
              <a:rPr lang="en-US" sz="2800" dirty="0"/>
              <a:t>Add </a:t>
            </a:r>
            <a:r>
              <a:rPr lang="ru-RU" sz="2800" dirty="0"/>
              <a:t>обрабатывать символ новой строки между числами (вместо запятых)</a:t>
            </a:r>
            <a:endParaRPr lang="en-US" sz="2800" dirty="0"/>
          </a:p>
          <a:p>
            <a:pPr lvl="1"/>
            <a:r>
              <a:rPr lang="ru-RU" sz="2400" dirty="0"/>
              <a:t>Следующий ввод корректен</a:t>
            </a:r>
            <a:r>
              <a:rPr lang="en-US" sz="2400" dirty="0"/>
              <a:t>:  “1\n2,3”  (</a:t>
            </a:r>
            <a:r>
              <a:rPr lang="ru-RU" sz="2400" dirty="0"/>
              <a:t>будет равен </a:t>
            </a:r>
            <a:r>
              <a:rPr lang="en-US" sz="2400" dirty="0"/>
              <a:t>6)</a:t>
            </a:r>
          </a:p>
          <a:p>
            <a:pPr lvl="1"/>
            <a:r>
              <a:rPr lang="ru-RU" sz="2400" dirty="0"/>
              <a:t>Следующий ввод НЕ корректен</a:t>
            </a:r>
            <a:r>
              <a:rPr lang="en-US" sz="2400" dirty="0"/>
              <a:t>:  “1,\n” (</a:t>
            </a:r>
            <a:r>
              <a:rPr lang="ru-RU" sz="2400" dirty="0"/>
              <a:t>это разъяснение, проверять такие ситуации не требуется</a:t>
            </a:r>
            <a:r>
              <a:rPr lang="en-US" sz="2400" dirty="0"/>
              <a:t>)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284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"when coma separated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"42,13"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"1,2,3,4,5"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`sums 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"when newline separated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`sums 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 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/[\n,]+/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FB2020-67AC-438D-ADCD-6F2539CD7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5E3B9-21D5-43E7-9A68-DFA01FE5A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5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/>
              <a:t>Поддержка различных разделителей</a:t>
            </a:r>
          </a:p>
          <a:p>
            <a:r>
              <a:rPr lang="ru-RU" sz="2800" dirty="0"/>
              <a:t>Для замены разделителя</a:t>
            </a:r>
            <a:r>
              <a:rPr lang="en-US" sz="2800" dirty="0"/>
              <a:t>, </a:t>
            </a:r>
            <a:r>
              <a:rPr lang="ru-RU" sz="2800" dirty="0"/>
              <a:t>в начале строки может содержаться отдельная линия такого вида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“//[delimiter]\n[numbers…]” </a:t>
            </a:r>
            <a:br>
              <a:rPr lang="en-US" sz="2800" dirty="0"/>
            </a:br>
            <a:endParaRPr lang="en-US" sz="2800" dirty="0"/>
          </a:p>
          <a:p>
            <a:r>
              <a:rPr lang="ru-RU" sz="2800" dirty="0"/>
              <a:t>Например, для</a:t>
            </a:r>
            <a:r>
              <a:rPr lang="en-US" sz="2800" dirty="0"/>
              <a:t> “//;\n1;2” </a:t>
            </a:r>
            <a:r>
              <a:rPr lang="ru-RU" sz="2800" dirty="0"/>
              <a:t>должно вернуться</a:t>
            </a:r>
            <a:r>
              <a:rPr lang="en-US" sz="2800" dirty="0"/>
              <a:t> 3</a:t>
            </a:r>
            <a:r>
              <a:rPr lang="ru-RU" sz="2800" dirty="0"/>
              <a:t>, а разделителем будет</a:t>
            </a:r>
            <a:r>
              <a:rPr lang="en-US" sz="2800" dirty="0"/>
              <a:t> ‘;’</a:t>
            </a:r>
            <a:endParaRPr lang="ru-RU" sz="2800" dirty="0"/>
          </a:p>
          <a:p>
            <a:endParaRPr lang="en-US" sz="2800" dirty="0"/>
          </a:p>
          <a:p>
            <a:r>
              <a:rPr lang="ru-RU" sz="2800" dirty="0"/>
              <a:t>Первая линия с разделителем опциональна</a:t>
            </a:r>
            <a:br>
              <a:rPr lang="ru-RU" sz="2800" dirty="0"/>
            </a:br>
            <a:r>
              <a:rPr lang="ru-RU" sz="2800" dirty="0"/>
              <a:t>Все предыдущие случаи должны быть поддержаны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018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"when delimiter from first special line"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"//;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1;2;3"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"//|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4|5|61"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`sums 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/[\n,]+/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numbers[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numbers =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altLang="en-US" sz="1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 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5229225"/>
            <a:ext cx="480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Пора прибраться в коде!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4A0ADA-55C5-44D5-9944-67B0F1B91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653249-6A3A-41D9-997F-D7F25778C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F8FEE8E-738C-4F10-ABD2-FB4B9450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B50E8C7-1FC5-4403-88B0-1DB9DBD9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"when delimiter from first special line"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"//;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1;2;3"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"//|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4|5|61"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`sums 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endParaRPr lang="en-US" altLang="en-US" sz="14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=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||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expr.</a:t>
            </a:r>
            <a:r>
              <a:rPr lang="en-US" altLang="en-US" sz="1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/[\n,]+/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expr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expr[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expr.</a:t>
            </a:r>
            <a:r>
              <a:rPr lang="en-US" altLang="en-US" sz="1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]};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07C1DA-3E99-49A0-9039-D966EDAB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4A609-A94E-48E2-8B78-18AEAB24E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1F251-5344-4AA4-A987-62EBDB5B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8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Вызов </a:t>
            </a:r>
            <a:r>
              <a:rPr lang="en-US" sz="2800" dirty="0"/>
              <a:t>Add </a:t>
            </a:r>
            <a:r>
              <a:rPr lang="ru-RU" sz="2800" dirty="0"/>
              <a:t>с отрицательным числом должен приводить к исключению с текстом </a:t>
            </a:r>
            <a:r>
              <a:rPr lang="en-US" sz="2800" dirty="0"/>
              <a:t>“negatives not allowed” </a:t>
            </a:r>
            <a:r>
              <a:rPr lang="ru-RU" sz="2800" dirty="0"/>
              <a:t>и переданным отрицательным числом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В случае нескольких отрицательных чисел, отобрази их все в тексте исключения</a:t>
            </a:r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3677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55848"/>
            <a:ext cx="4800600" cy="5752877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400" dirty="0">
              <a:solidFill>
                <a:srgbClr val="7A7A43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"throws exception on negative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.throws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"-1"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55848"/>
            <a:ext cx="4800600" cy="5752878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=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b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n &lt;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"negatives not allowed"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5BFAE7-CD51-43E6-96C8-0907BA6E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1FAF8F-5E80-4CFC-A9A0-013E2BDB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98493D-2BF8-4BA5-865E-1B4EE9704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CD3715-20B3-45A1-A08F-896CD0ADF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4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"throws exception on negative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.throws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"-1"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"lists all negatives in exception message when fail"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.throws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"-1,2,-5,-100,8"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"-1, -5, -100"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62936"/>
            <a:ext cx="4800600" cy="574579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=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b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n &lt;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"negatives not allowed: "</a:t>
            </a:r>
            <a:b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785505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Пора прибраться в коде!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750D8-C0DC-488E-B8E7-60E0A4D9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5013E-A38F-4DA0-9BE5-56446B594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030428-F0A0-4905-A92C-84D8B9232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AB2FF50-4A98-473C-98DE-5004ECAF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1295401" y="549276"/>
            <a:ext cx="96012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en-US" alt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(expr);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8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parseNumbers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8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{…}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parseNumbers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(numbers, delimiters) {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!== </a:t>
            </a:r>
            <a:r>
              <a:rPr lang="en-US" alt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lang="en-US" alt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altLang="en-US" sz="18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(delimiters).</a:t>
            </a:r>
            <a:r>
              <a:rPr lang="en-US" altLang="en-US" sz="18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: [];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{…}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AA524B-BBF7-4D1A-B334-6E9FCC5F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6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CCFD15-EB2C-4D65-ABA0-B529B731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80" y="549275"/>
            <a:ext cx="7507040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Создай простой</a:t>
            </a:r>
            <a:r>
              <a:rPr lang="en-US" dirty="0"/>
              <a:t> String Calculator </a:t>
            </a:r>
            <a:r>
              <a:rPr lang="ru-RU" dirty="0"/>
              <a:t>с методом</a:t>
            </a:r>
          </a:p>
          <a:p>
            <a:pPr marL="0" indent="0">
              <a:buNone/>
            </a:pPr>
            <a:r>
              <a:rPr lang="en-US" b="1" dirty="0"/>
              <a:t>add(numbers: string): number</a:t>
            </a:r>
            <a:endParaRPr lang="en-US" dirty="0"/>
          </a:p>
          <a:p>
            <a:pPr lvl="1"/>
            <a:r>
              <a:rPr lang="ru-RU" dirty="0"/>
              <a:t>Метод может принимать 0, 1 или 2 числа</a:t>
            </a:r>
            <a:r>
              <a:rPr lang="en-US" dirty="0"/>
              <a:t>, </a:t>
            </a:r>
            <a:r>
              <a:rPr lang="ru-RU" dirty="0"/>
              <a:t>и возвращает их сумму (для пустой строки возвращает 0)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например,</a:t>
            </a:r>
            <a:r>
              <a:rPr lang="en-US" b="1" dirty="0"/>
              <a:t> “” </a:t>
            </a:r>
            <a:r>
              <a:rPr lang="ru-RU" b="1" dirty="0"/>
              <a:t>или</a:t>
            </a:r>
            <a:r>
              <a:rPr lang="en-US" b="1" dirty="0"/>
              <a:t> “1” </a:t>
            </a:r>
            <a:r>
              <a:rPr lang="ru-RU" b="1" dirty="0"/>
              <a:t>или</a:t>
            </a:r>
            <a:r>
              <a:rPr lang="en-US" b="1" dirty="0"/>
              <a:t> “1,2”</a:t>
            </a:r>
            <a:endParaRPr lang="en-US" dirty="0"/>
          </a:p>
          <a:p>
            <a:pPr lvl="1"/>
            <a:r>
              <a:rPr lang="ru-RU" dirty="0"/>
              <a:t>Начни с простого случая пустой строки, а затем рассмотри случаи одного и двух чисел</a:t>
            </a:r>
            <a:endParaRPr lang="en-US" dirty="0"/>
          </a:p>
          <a:p>
            <a:pPr lvl="1"/>
            <a:r>
              <a:rPr lang="ru-RU" dirty="0"/>
              <a:t>Пиши настолько простые решения, насколько это возможно. Это поможет тебе написать тесты, о которых ты даже не задумывался</a:t>
            </a:r>
            <a:endParaRPr lang="en-US" dirty="0"/>
          </a:p>
          <a:p>
            <a:pPr lvl="1"/>
            <a:r>
              <a:rPr lang="ru-RU" dirty="0"/>
              <a:t>Не забывай делать рефакторинг после очередного проходящего теста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9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62935"/>
            <a:ext cx="4800600" cy="574579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"returns zero on empty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1E73CE-7C40-47F2-A40E-405CD4A1C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DE0CE-B202-45E7-9791-9CAD47F49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D7C06-B911-4111-9CBF-DC8226D2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7EC503-F29D-4014-8F9F-2135016F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66ABD6-D6EE-4120-899C-B0A3DF3D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5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"returns zero on empty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"returns number itself on single number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numbers ===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b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numbers);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549FC-4F4E-4019-90AF-61836DEF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C2FE24-551E-42A0-8B0D-3FDD4E48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3914B-ECC0-49A6-BCA2-6450ADE9D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390C9D-7802-420E-8C82-90620602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70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"returns zero on empty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"returns number itself on single number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"returns sum on two comma separated numbers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"42,13"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34754" y="549274"/>
            <a:ext cx="461246" cy="1825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827F24-8E71-406E-B9D9-317DFC5E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5BF58F-C62A-450E-B6B6-192BC4C2D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2" y="549275"/>
            <a:ext cx="4800597" cy="5759450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"returns zero on empty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"returns number itself on single number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"returns sum on two comma separated numbers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"42,13"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 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1" y="5229225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Дублирование в тестах!</a:t>
            </a:r>
            <a:br>
              <a:rPr lang="ru-RU" sz="2800" dirty="0"/>
            </a:br>
            <a:r>
              <a:rPr lang="ru-RU" sz="2800" dirty="0"/>
              <a:t>Время рефакторинга!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4754" y="549274"/>
            <a:ext cx="461246" cy="18253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BC925E3-5DF2-4F82-B7EB-48CEACD6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399" y="549275"/>
            <a:ext cx="4800601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"when comma separated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"42,13"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`sums 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endParaRPr lang="en-US" altLang="en-US" sz="14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 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BB64D5-8C0A-4965-ACE5-71BEC1DD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558EF0-8CBB-4117-8F8C-4A91D8700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B1309-DDD9-4727-9108-C684CDEB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Научи метод</a:t>
            </a:r>
            <a:r>
              <a:rPr lang="en-US" sz="2800" dirty="0"/>
              <a:t> Add </a:t>
            </a:r>
            <a:r>
              <a:rPr lang="ru-RU" sz="2800" dirty="0"/>
              <a:t>обрабатывать произвольное количество чисел</a:t>
            </a:r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</a:t>
            </a:r>
            <a:r>
              <a:rPr lang="ru-RU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1944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1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"when coma separated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"42,13"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"1,2,3,4,5"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`sums 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 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5229225"/>
            <a:ext cx="480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Повезло — ничего менять не пришлось!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A8704C-4B59-4FFD-ACC7-1A1522AD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3668C3-F989-4C97-B963-AC30B53E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9B8FA03-54AB-4E6F-A666-F8F27596D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13117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2071</TotalTime>
  <Words>284</Words>
  <Application>Microsoft Office PowerPoint</Application>
  <PresentationFormat>Широкоэкранный</PresentationFormat>
  <Paragraphs>66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Consolas</vt:lpstr>
      <vt:lpstr>Courier New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String calculator TDD KATA</vt:lpstr>
      <vt:lpstr>String Calculator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String Calculator 2</vt:lpstr>
      <vt:lpstr>Презентация PowerPoint</vt:lpstr>
      <vt:lpstr>String Calculator 3</vt:lpstr>
      <vt:lpstr>Презентация PowerPoint</vt:lpstr>
      <vt:lpstr>String Calculator 4</vt:lpstr>
      <vt:lpstr>Презентация PowerPoint</vt:lpstr>
      <vt:lpstr>Презентация PowerPoint</vt:lpstr>
      <vt:lpstr>String Calculator 5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Calculator  TDD Kata</dc:title>
  <dc:creator>Pavel Egorov</dc:creator>
  <cp:lastModifiedBy>Иван Домашних</cp:lastModifiedBy>
  <cp:revision>92</cp:revision>
  <dcterms:created xsi:type="dcterms:W3CDTF">2015-04-30T10:03:11Z</dcterms:created>
  <dcterms:modified xsi:type="dcterms:W3CDTF">2017-11-20T12:49:39Z</dcterms:modified>
</cp:coreProperties>
</file>