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sldIdLst>
    <p:sldId id="280" r:id="rId3"/>
    <p:sldId id="257" r:id="rId4"/>
    <p:sldId id="258" r:id="rId5"/>
    <p:sldId id="260" r:id="rId6"/>
    <p:sldId id="261" r:id="rId7"/>
    <p:sldId id="262" r:id="rId8"/>
    <p:sldId id="268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36687688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3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595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5189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99210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284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6929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639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514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804351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9832486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917012774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1718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2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9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410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22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6966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5543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3352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0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2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257249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59363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45939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2193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calculator TDD KATA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4E0DDB-5A96-4A7F-8D39-D2556BE0339A}"/>
              </a:ext>
            </a:extLst>
          </p:cNvPr>
          <p:cNvSpPr/>
          <p:nvPr/>
        </p:nvSpPr>
        <p:spPr>
          <a:xfrm>
            <a:off x="9816533" y="5229220"/>
            <a:ext cx="1080000" cy="1079505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03146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Научи метод </a:t>
            </a:r>
            <a:r>
              <a:rPr lang="en-US" sz="2800" dirty="0"/>
              <a:t>Add </a:t>
            </a:r>
            <a:r>
              <a:rPr lang="ru-RU" sz="2800" dirty="0"/>
              <a:t>обрабатывать символ новой строки между числами (вместо запятых)</a:t>
            </a:r>
            <a:endParaRPr lang="en-US" sz="2800" dirty="0"/>
          </a:p>
          <a:p>
            <a:pPr lvl="1"/>
            <a:r>
              <a:rPr lang="ru-RU" sz="2400" dirty="0"/>
              <a:t>Следующий ввод корректен</a:t>
            </a:r>
            <a:r>
              <a:rPr lang="en-US" sz="2400" dirty="0"/>
              <a:t>:  “1\n2,3”  (</a:t>
            </a:r>
            <a:r>
              <a:rPr lang="ru-RU" sz="2400" dirty="0"/>
              <a:t>будет равен </a:t>
            </a:r>
            <a:r>
              <a:rPr lang="en-US" sz="2400" dirty="0"/>
              <a:t>6)</a:t>
            </a:r>
          </a:p>
          <a:p>
            <a:pPr lvl="1"/>
            <a:r>
              <a:rPr lang="ru-RU" sz="2400" dirty="0"/>
              <a:t>Следующий ввод НЕ корректен</a:t>
            </a:r>
            <a:r>
              <a:rPr lang="en-US" sz="2400" dirty="0"/>
              <a:t>:  “1,\n” (</a:t>
            </a:r>
            <a:r>
              <a:rPr lang="ru-RU" sz="2400" dirty="0"/>
              <a:t>это разъяснение, проверять такие ситуации не требуется</a:t>
            </a:r>
            <a:r>
              <a:rPr lang="en-US" sz="2400" dirty="0"/>
              <a:t>)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284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55)]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"1,2,3,4,5"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15)]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add_NewlineSeparatedNumbers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695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/>
              <a:t>Поддержка различных разделителей</a:t>
            </a:r>
          </a:p>
          <a:p>
            <a:r>
              <a:rPr lang="ru-RU" sz="2800" dirty="0"/>
              <a:t>Для замены разделителя</a:t>
            </a:r>
            <a:r>
              <a:rPr lang="en-US" sz="2800" dirty="0"/>
              <a:t>, </a:t>
            </a:r>
            <a:r>
              <a:rPr lang="ru-RU" sz="2800" dirty="0"/>
              <a:t>в начале строки может содержаться отдельная линия такого вида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“//[delimiter]\n[numbers…]” </a:t>
            </a:r>
            <a:br>
              <a:rPr lang="en-US" sz="2800" dirty="0"/>
            </a:br>
            <a:endParaRPr lang="en-US" sz="2800" dirty="0"/>
          </a:p>
          <a:p>
            <a:r>
              <a:rPr lang="ru-RU" sz="2800" dirty="0"/>
              <a:t>Например, для</a:t>
            </a:r>
            <a:r>
              <a:rPr lang="en-US" sz="2800" dirty="0"/>
              <a:t> “//;\n1;2” </a:t>
            </a:r>
            <a:r>
              <a:rPr lang="ru-RU" sz="2800" dirty="0"/>
              <a:t>должно вернуться</a:t>
            </a:r>
            <a:r>
              <a:rPr lang="en-US" sz="2800" dirty="0"/>
              <a:t> 3</a:t>
            </a:r>
            <a:r>
              <a:rPr lang="ru-RU" sz="2800" dirty="0"/>
              <a:t>, а разделителем будет</a:t>
            </a:r>
            <a:r>
              <a:rPr lang="en-US" sz="2800" dirty="0"/>
              <a:t> ‘;’</a:t>
            </a:r>
            <a:endParaRPr lang="ru-RU" sz="2800" dirty="0"/>
          </a:p>
          <a:p>
            <a:endParaRPr lang="en-US" sz="2800" dirty="0"/>
          </a:p>
          <a:p>
            <a:r>
              <a:rPr lang="ru-RU" sz="2800" dirty="0"/>
              <a:t>Первая линия с разделителем опциональна</a:t>
            </a:r>
            <a:br>
              <a:rPr lang="ru-RU" sz="2800" dirty="0"/>
            </a:br>
            <a:r>
              <a:rPr lang="ru-RU" sz="2800" dirty="0"/>
              <a:t>Все предыдущие случаи должны быть поддержаны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7018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"//;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1;2;3"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"//|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4|5|61"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70)]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useDelimiterFromFirstSpecialLine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numbers.StartsWith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delimiters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numbers[2] 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numbers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numbers.Substring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.Sum();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5229225"/>
            <a:ext cx="480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Пора прибраться в коде!</a:t>
            </a:r>
          </a:p>
        </p:txBody>
      </p:sp>
    </p:spTree>
    <p:extLst>
      <p:ext uri="{BB962C8B-B14F-4D97-AF65-F5344CB8AC3E}">
        <p14:creationId xmlns:p14="http://schemas.microsoft.com/office/powerpoint/2010/main" val="11043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"//;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1;2;3"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"//|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4|5|61"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70)]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useDelimiterFromFirstSpecialLine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(expr ==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.Sum();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expr.StartsWith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 = expr[2];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expr.Substring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delimiter };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8288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Вызов </a:t>
            </a:r>
            <a:r>
              <a:rPr lang="en-US" sz="2800" dirty="0"/>
              <a:t>Add </a:t>
            </a:r>
            <a:r>
              <a:rPr lang="ru-RU" sz="2800" dirty="0"/>
              <a:t>с отрицательным числом должен приводить к исключению с текстом </a:t>
            </a:r>
            <a:r>
              <a:rPr lang="en-US" sz="2800" dirty="0"/>
              <a:t>“negatives not allowed” </a:t>
            </a:r>
            <a:r>
              <a:rPr lang="ru-RU" sz="2800" dirty="0"/>
              <a:t>и переданным отрицательным числом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В случае нескольких отрицательных чисел, отобрази их все в тексте исключения</a:t>
            </a:r>
            <a:endParaRPr lang="en-US" sz="2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3677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55848"/>
            <a:ext cx="4800600" cy="575287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throwException_onNegativeNumbers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()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55848"/>
            <a:ext cx="4800600" cy="575287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(expr ==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expr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numbers.Any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=&gt; n &lt; 0))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"negatives not allowed"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4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throwException_onNegativeNumbers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()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listAllNegatives_inExceptionMessage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()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"-1,2,-5,-100,8"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StringAssert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.Contains(</a:t>
            </a:r>
            <a:b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"-1, -5, -100"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ex.Message);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1" y="562936"/>
            <a:ext cx="4800600" cy="574579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(expr ==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expr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negatives =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=&gt; n &lt; 0).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negatives.Any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"negatives not allowed: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negatives));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785505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Пора прибраться в коде!</a:t>
            </a:r>
          </a:p>
        </p:txBody>
      </p:sp>
    </p:spTree>
    <p:extLst>
      <p:ext uri="{BB962C8B-B14F-4D97-AF65-F5344CB8AC3E}">
        <p14:creationId xmlns:p14="http://schemas.microsoft.com/office/powerpoint/2010/main" val="395329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1295401" y="549276"/>
            <a:ext cx="9601200" cy="575945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ParseNumbers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(expr, delimiters);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parsedNumbers.Any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?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0;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expr)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endParaRPr lang="en-US" sz="18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ParseNumbers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delimiters)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expr.Split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(delimiters,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StringSplitOptions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.RemoveEmptyEntries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.Select(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 {...}</a:t>
            </a:r>
          </a:p>
        </p:txBody>
      </p:sp>
    </p:spTree>
    <p:extLst>
      <p:ext uri="{BB962C8B-B14F-4D97-AF65-F5344CB8AC3E}">
        <p14:creationId xmlns:p14="http://schemas.microsoft.com/office/powerpoint/2010/main" val="112276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68FD711-0518-420F-A2FB-7E1BB42F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485" y="549274"/>
            <a:ext cx="6131029" cy="575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9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Создай простой</a:t>
            </a:r>
            <a:r>
              <a:rPr lang="en-US" dirty="0"/>
              <a:t> String Calculator </a:t>
            </a:r>
            <a:r>
              <a:rPr lang="ru-RU" dirty="0"/>
              <a:t>с методом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Add(string numbers)</a:t>
            </a:r>
            <a:endParaRPr lang="en-US" dirty="0"/>
          </a:p>
          <a:p>
            <a:pPr lvl="1"/>
            <a:r>
              <a:rPr lang="ru-RU" dirty="0"/>
              <a:t>Метод может принимать 0, 1 или 2 числа</a:t>
            </a:r>
            <a:r>
              <a:rPr lang="en-US" dirty="0"/>
              <a:t>, </a:t>
            </a:r>
            <a:r>
              <a:rPr lang="ru-RU" dirty="0"/>
              <a:t>и возвращает их сумму (для пустой строки возвращает 0)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например,</a:t>
            </a:r>
            <a:r>
              <a:rPr lang="en-US" b="1" dirty="0"/>
              <a:t> “” </a:t>
            </a:r>
            <a:r>
              <a:rPr lang="ru-RU" b="1" dirty="0"/>
              <a:t>или</a:t>
            </a:r>
            <a:r>
              <a:rPr lang="en-US" b="1" dirty="0"/>
              <a:t> “1” </a:t>
            </a:r>
            <a:r>
              <a:rPr lang="ru-RU" b="1" dirty="0"/>
              <a:t>или</a:t>
            </a:r>
            <a:r>
              <a:rPr lang="en-US" b="1" dirty="0"/>
              <a:t> “1,2”</a:t>
            </a:r>
            <a:endParaRPr lang="en-US" dirty="0"/>
          </a:p>
          <a:p>
            <a:pPr lvl="1"/>
            <a:r>
              <a:rPr lang="ru-RU" dirty="0"/>
              <a:t>Начни с простого случая пустой строки, а затем рассмотри случаи одного и двух чисел</a:t>
            </a:r>
            <a:endParaRPr lang="en-US" dirty="0"/>
          </a:p>
          <a:p>
            <a:pPr lvl="1"/>
            <a:r>
              <a:rPr lang="ru-RU" dirty="0"/>
              <a:t>Пиши настолько простые решения, насколько это возможно. Это поможет тебе написать тесты, о которых ты даже не задумывался</a:t>
            </a:r>
            <a:endParaRPr lang="en-US" dirty="0"/>
          </a:p>
          <a:p>
            <a:pPr lvl="1"/>
            <a:r>
              <a:rPr lang="ru-RU" dirty="0"/>
              <a:t>Не забывай делать рефакторинг после очередного проходящего теста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9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62935"/>
            <a:ext cx="4800600" cy="574579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2075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result);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numbers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?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: numbers);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4370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returnNumberItself_onSingleNumberInput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result);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returnSum_onTwoCommaSeparatedNumbersInput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(55, result);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1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34754" y="549274"/>
            <a:ext cx="461246" cy="1825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0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2" y="549275"/>
            <a:ext cx="4800597" cy="57594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returnNumberItself_onSingleNumberInput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result);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returnSum_onTwoCommaSeparatedNumbersInput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(55, result);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1" y="5229225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Дублирование в тестах!</a:t>
            </a:r>
            <a:br>
              <a:rPr lang="ru-RU" sz="2800" dirty="0"/>
            </a:br>
            <a:r>
              <a:rPr lang="ru-RU" sz="2800" dirty="0"/>
              <a:t>Время рефакторинга!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34754" y="549274"/>
            <a:ext cx="461246" cy="18253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399" y="549275"/>
            <a:ext cx="4800601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55)]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2212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Научи метод</a:t>
            </a:r>
            <a:r>
              <a:rPr lang="en-US" sz="2800" dirty="0"/>
              <a:t> Add </a:t>
            </a:r>
            <a:r>
              <a:rPr lang="ru-RU" sz="2800" dirty="0"/>
              <a:t>обрабатывать произвольное количество чисел</a:t>
            </a:r>
            <a:endParaRPr lang="en-US" sz="2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</a:t>
            </a:r>
            <a:r>
              <a:rPr lang="ru-RU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1944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1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55)]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"1,2,3,4,5"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15)]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1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5229225"/>
            <a:ext cx="480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Повезло — ничего менять не пришлось!</a:t>
            </a:r>
          </a:p>
        </p:txBody>
      </p:sp>
    </p:spTree>
    <p:extLst>
      <p:ext uri="{BB962C8B-B14F-4D97-AF65-F5344CB8AC3E}">
        <p14:creationId xmlns:p14="http://schemas.microsoft.com/office/powerpoint/2010/main" val="1397413117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1573</TotalTime>
  <Words>785</Words>
  <Application>Microsoft Office PowerPoint</Application>
  <PresentationFormat>Широкоэкранный</PresentationFormat>
  <Paragraphs>313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String calculator TDD KATA</vt:lpstr>
      <vt:lpstr>String Calculator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String Calculator 2</vt:lpstr>
      <vt:lpstr>Презентация PowerPoint</vt:lpstr>
      <vt:lpstr>String Calculator 3</vt:lpstr>
      <vt:lpstr>Презентация PowerPoint</vt:lpstr>
      <vt:lpstr>String Calculator 4</vt:lpstr>
      <vt:lpstr>Презентация PowerPoint</vt:lpstr>
      <vt:lpstr>Презентация PowerPoint</vt:lpstr>
      <vt:lpstr>String Calculator 5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Calculator  TDD Kata</dc:title>
  <dc:creator>Pavel Egorov</dc:creator>
  <cp:lastModifiedBy>Иван Домашних</cp:lastModifiedBy>
  <cp:revision>52</cp:revision>
  <dcterms:created xsi:type="dcterms:W3CDTF">2015-04-30T10:03:11Z</dcterms:created>
  <dcterms:modified xsi:type="dcterms:W3CDTF">2017-12-20T13:11:07Z</dcterms:modified>
</cp:coreProperties>
</file>