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60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4" r:id="rId17"/>
    <p:sldId id="273" r:id="rId18"/>
    <p:sldId id="271" r:id="rId19"/>
    <p:sldId id="275" r:id="rId20"/>
    <p:sldId id="27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A42A2-BD3E-4D72-B8F7-D59F204019C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86AA9-7312-477F-BBAA-796E75EB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352425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516098@mail.nwmissouri.edu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43608" y="987574"/>
            <a:ext cx="7488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PartyGuard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35646"/>
            <a:ext cx="6911975" cy="2298231"/>
          </a:xfrm>
        </p:spPr>
      </p:pic>
    </p:spTree>
    <p:extLst>
      <p:ext uri="{BB962C8B-B14F-4D97-AF65-F5344CB8AC3E}">
        <p14:creationId xmlns:p14="http://schemas.microsoft.com/office/powerpoint/2010/main" val="400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Hosting 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39702"/>
            <a:ext cx="4644008" cy="17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 will be working with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1664245"/>
            <a:ext cx="7283152" cy="2995737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coordinating with the mobile application team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“Invincible Techies” to make sure that our web application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properly.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84466"/>
            <a:ext cx="6336703" cy="3774847"/>
          </a:xfrm>
        </p:spPr>
      </p:pic>
    </p:spTree>
    <p:extLst>
      <p:ext uri="{BB962C8B-B14F-4D97-AF65-F5344CB8AC3E}">
        <p14:creationId xmlns:p14="http://schemas.microsoft.com/office/powerpoint/2010/main" val="1415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84466"/>
            <a:ext cx="6192687" cy="3991540"/>
          </a:xfrm>
        </p:spPr>
      </p:pic>
    </p:spTree>
    <p:extLst>
      <p:ext uri="{BB962C8B-B14F-4D97-AF65-F5344CB8AC3E}">
        <p14:creationId xmlns:p14="http://schemas.microsoft.com/office/powerpoint/2010/main" val="1131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915816" y="884466"/>
            <a:ext cx="5112568" cy="39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831300"/>
            <a:ext cx="7524328" cy="88446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/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UI Web pages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-92546"/>
            <a:ext cx="7524328" cy="8844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47664" y="1059582"/>
            <a:ext cx="7128792" cy="367240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Till now we have worked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Interface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Initial database design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we will work on programming part and the database to provide access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different users and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testing the various scenarios to maintain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better website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5896" y="221171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352" y="411510"/>
            <a:ext cx="9144000" cy="88446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  <a:r>
              <a:rPr lang="en-US" dirty="0" smtClean="0"/>
              <a:t> Freaks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05880" y="1419622"/>
            <a:ext cx="8496944" cy="2995737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Abishai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Parise</a:t>
            </a:r>
          </a:p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Nihitha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Bhimireddy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Sindhuja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Pannala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Srichaitanya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Peddinti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Spandana Velaga</a:t>
            </a:r>
          </a:p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Lokesh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Pothapu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Gopinadh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Cherupally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4834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42" y="3075806"/>
            <a:ext cx="1461387" cy="154326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86" y="1017795"/>
            <a:ext cx="1696853" cy="15744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46" y="3168747"/>
            <a:ext cx="1658575" cy="1565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35" y="3075806"/>
            <a:ext cx="1220986" cy="16268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7" r="1870"/>
          <a:stretch/>
        </p:blipFill>
        <p:spPr>
          <a:xfrm>
            <a:off x="6988170" y="893874"/>
            <a:ext cx="1559130" cy="1662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90" b="15751"/>
          <a:stretch/>
        </p:blipFill>
        <p:spPr>
          <a:xfrm>
            <a:off x="6846691" y="2970191"/>
            <a:ext cx="1842083" cy="164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10403" y="2579748"/>
            <a:ext cx="9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Abishai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4037" y="25993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Sindhuja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6721" y="47026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Srichaitanya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3573" y="47428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Spandana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6793" y="473447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Lokesh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53197" y="46447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Gopinadh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9800" r="13307" b="35600"/>
          <a:stretch/>
        </p:blipFill>
        <p:spPr>
          <a:xfrm>
            <a:off x="4318543" y="780246"/>
            <a:ext cx="1728191" cy="19256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3822" y="2737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Nihitha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Responsibilities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584980992"/>
              </p:ext>
            </p:extLst>
          </p:nvPr>
        </p:nvGraphicFramePr>
        <p:xfrm>
          <a:off x="1763688" y="1203598"/>
          <a:ext cx="7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2951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Contact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 Abishai Parise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Nihitha Reddy Bhimireddy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Lokesh Reddy Pothapu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Srichaitanya Peddinti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Sindhuja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Pannala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Testing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Spandana Velaga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Communications and Documentation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Gopinadh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Cherupally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Information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7574"/>
            <a:ext cx="2376264" cy="2376264"/>
          </a:xfrm>
        </p:spPr>
      </p:pic>
      <p:sp>
        <p:nvSpPr>
          <p:cNvPr id="7" name="TextBox 6"/>
          <p:cNvSpPr txBox="1"/>
          <p:nvPr/>
        </p:nvSpPr>
        <p:spPr>
          <a:xfrm>
            <a:off x="1712448" y="3651870"/>
            <a:ext cx="37236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Jacob C Stansbury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S516098@mail.nwmissouri.edu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413597"/>
            <a:ext cx="4392488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mission: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application for users which will help them to prevent sexual assaults and accidents happening within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Greek life specifically fraternity houses.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39" y="339502"/>
            <a:ext cx="7524328" cy="88446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PartyGuard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27339" y="1347614"/>
            <a:ext cx="7383097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which will be accessible to three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user, Host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Basic user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offer service to subscribed fraternity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houses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subscribed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fraternity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PartyGuard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social gatherings to create a safe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artyGuard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works in coordination with     Android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iOS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61971"/>
            <a:ext cx="3149462" cy="8383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63" y="3024795"/>
            <a:ext cx="2016224" cy="1677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05" y="828295"/>
            <a:ext cx="2600974" cy="863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82" y="2827415"/>
            <a:ext cx="3463631" cy="20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19622"/>
            <a:ext cx="2995613" cy="2995613"/>
          </a:xfrm>
        </p:spPr>
      </p:pic>
    </p:spTree>
    <p:extLst>
      <p:ext uri="{BB962C8B-B14F-4D97-AF65-F5344CB8AC3E}">
        <p14:creationId xmlns:p14="http://schemas.microsoft.com/office/powerpoint/2010/main" val="792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68" y="267494"/>
            <a:ext cx="7524328" cy="8844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Tool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51670"/>
            <a:ext cx="6911975" cy="1582194"/>
          </a:xfrm>
        </p:spPr>
      </p:pic>
    </p:spTree>
    <p:extLst>
      <p:ext uri="{BB962C8B-B14F-4D97-AF65-F5344CB8AC3E}">
        <p14:creationId xmlns:p14="http://schemas.microsoft.com/office/powerpoint/2010/main" val="16094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273</Words>
  <Application>Microsoft Office PowerPoint</Application>
  <PresentationFormat>On-screen Show (16:9)</PresentationFormat>
  <Paragraphs>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Tahoma</vt:lpstr>
      <vt:lpstr>Times New Roman</vt:lpstr>
      <vt:lpstr>Wingdings</vt:lpstr>
      <vt:lpstr>Office Theme</vt:lpstr>
      <vt:lpstr>Custom Design</vt:lpstr>
      <vt:lpstr>PowerPoint Presentation</vt:lpstr>
      <vt:lpstr>Party Freaks</vt:lpstr>
      <vt:lpstr>Team Members</vt:lpstr>
      <vt:lpstr>Team Member Responsibilities</vt:lpstr>
      <vt:lpstr>Client Information</vt:lpstr>
      <vt:lpstr>PartyGuard-Web</vt:lpstr>
      <vt:lpstr>Technology stack</vt:lpstr>
      <vt:lpstr>IDE</vt:lpstr>
      <vt:lpstr>Build Tool</vt:lpstr>
      <vt:lpstr>Version Control</vt:lpstr>
      <vt:lpstr>Hosting Service</vt:lpstr>
      <vt:lpstr>Teams will be working with</vt:lpstr>
      <vt:lpstr>ER Diagram</vt:lpstr>
      <vt:lpstr>Flow Chart</vt:lpstr>
      <vt:lpstr>Use case</vt:lpstr>
      <vt:lpstr> Demo </vt:lpstr>
      <vt:lpstr>Artifacts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Bhimireddy,Nihitha Reddy</cp:lastModifiedBy>
  <cp:revision>54</cp:revision>
  <dcterms:created xsi:type="dcterms:W3CDTF">2014-04-01T16:27:38Z</dcterms:created>
  <dcterms:modified xsi:type="dcterms:W3CDTF">2016-09-02T03:39:45Z</dcterms:modified>
</cp:coreProperties>
</file>