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CFFC-604F-47FE-83B1-77715029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9B6AE-D87F-4C5E-A74E-7968F64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5778-7936-4B77-8727-43AA00BA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3E474-C10D-4AA4-BD9B-05E201BB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76C4-9C25-4BA4-B20B-2A5B0AEA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F9AC-E60C-4DB0-9C39-955C602D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D272E-2DAF-4BCF-9C64-B4D78565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E5BAE-5CDC-4CB5-ACBF-57D08360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AF98D-16FE-4D7E-9795-96952141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C5929-CAA2-455D-960F-F1962DAB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93DD45-A404-4DB3-8688-8AFBD4DF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300C8-BF49-4D27-8703-2DFB5E48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B6685-AE96-482F-9A2A-23276FF7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1D929-4E9C-490C-A942-99CCA30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FF9A4-763C-4005-992D-7AE12B62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BD3A5-93F1-4E78-890E-6ECAB072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60C03-D16F-4BCC-B37B-D209B45E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CBDB-7E47-4ADD-8525-520A714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19F06-CAC8-43A2-8692-2BFC8573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5ACD7-F817-4011-AE83-AAE98D93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9747-E97E-4D10-B9CA-C7EC6C5B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0E87C-C1F8-44A5-87DC-786E9597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83F90-272E-4958-8E8B-975AFA43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86BD7-B495-445B-9236-0E1AA72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C38A-3DE3-4EF1-8C72-A70A5D29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61091-EB95-4C38-8D0B-714DA601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3864F-38B8-43F7-9C73-F042DA04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012C2-6645-4030-9B39-DBAD2C4F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C07AB-D668-41B7-B365-7F533421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32F4C-ADFA-44AD-A809-7D17C9A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12A26-5B19-4085-B207-31313E3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0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57C8-5DB1-48B7-AA9F-E224D00A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13CB1-BE3D-4E99-9E04-C832FD06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C3552-884B-4495-9E37-275DE13A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9A008D-C28B-448E-9827-74EE559CA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45D34B-522B-4990-A3FD-0B86E2208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32F403-F173-4AEC-8D24-888A35F6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E9378E-77D3-4DD5-AE09-879B5F4A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C84BA-BFB4-408D-A87D-9EA95EC4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5A67-7F25-4FBE-9D65-987C0157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83E9B-183D-481D-80C6-BC02BE17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155D5-C159-4BE3-BCF0-FA7CF2AB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49225-025A-4689-8E8A-373D74F3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D6333-62DF-4348-989C-1E6966AD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A8FA9-0B36-461B-B458-1989D016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546D2-FB05-4854-A83D-854A982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047E5-B9D3-4735-8FB6-C49C42FB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E2FC-443D-4E52-8FFE-6460B31C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94D34-5731-4C9D-8331-4C58D8D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3244F-D099-4535-B24F-4A37969D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4E340-6267-4D5D-ABA5-D33F84DD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85C4F-4E81-4C82-854A-8E90BF58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6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E6A3F-5C02-40E5-86E6-5D72D81C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5F65A-1F6D-4738-A34A-462885D7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9B2DF-C8CA-4519-9AA8-948EB2E5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67B55-559C-4465-90FE-3F0C2EBE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C2B7F-6F84-4A26-ADC5-2D2E4036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BCD44-22FC-4AE6-82EB-6EE25952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00664-6CEC-4C39-ABB3-9E7B9FE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69688-71F5-40D2-8BCF-9B4216E6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3FBBD-26CE-498A-9481-C0B11E366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8EC0-941F-47E5-9BD0-38CAB855F9F2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F206-E287-41E9-82F7-ED6EEE65A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97E7-55D7-4D2D-9096-714B04833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1067-0BCD-4B05-8E89-0F467F23F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1669E0-92DA-497F-9284-084BF4F316F9}"/>
              </a:ext>
            </a:extLst>
          </p:cNvPr>
          <p:cNvSpPr txBox="1"/>
          <p:nvPr/>
        </p:nvSpPr>
        <p:spPr>
          <a:xfrm>
            <a:off x="789096" y="2921168"/>
            <a:ext cx="10889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std::</a:t>
            </a:r>
            <a:r>
              <a:rPr lang="en-US" altLang="ko-KR" sz="60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cout</a:t>
            </a:r>
            <a:r>
              <a:rPr lang="en-US" altLang="ko-KR" sz="60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&lt;&lt;“Hello, Algorithm!”;</a:t>
            </a:r>
            <a:endParaRPr lang="ko-KR" altLang="en-US" sz="60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77B66-7326-4D6C-80FE-8EB326578638}"/>
              </a:ext>
            </a:extLst>
          </p:cNvPr>
          <p:cNvSpPr txBox="1"/>
          <p:nvPr/>
        </p:nvSpPr>
        <p:spPr>
          <a:xfrm>
            <a:off x="3920563" y="3736776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알고리즘 동아리 부원 여러분 환영합니다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31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A974-D2FD-4084-88C7-C21B2A4B9AA8}"/>
              </a:ext>
            </a:extLst>
          </p:cNvPr>
          <p:cNvSpPr txBox="1"/>
          <p:nvPr/>
        </p:nvSpPr>
        <p:spPr>
          <a:xfrm>
            <a:off x="234891" y="209725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여러분들이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써야하는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387DF-CC9E-4DD5-B252-791BA9B971CF}"/>
              </a:ext>
            </a:extLst>
          </p:cNvPr>
          <p:cNvSpPr txBox="1"/>
          <p:nvPr/>
        </p:nvSpPr>
        <p:spPr>
          <a:xfrm>
            <a:off x="737223" y="2274838"/>
            <a:ext cx="18630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string</a:t>
            </a:r>
          </a:p>
          <a:p>
            <a:pPr marL="457200" indent="-457200">
              <a:buFontTx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vector</a:t>
            </a:r>
          </a:p>
          <a:p>
            <a:pPr marL="457200" indent="-457200">
              <a:buFontTx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sort</a:t>
            </a:r>
          </a:p>
          <a:p>
            <a:pPr marL="457200" indent="-457200">
              <a:buFontTx/>
              <a:buChar char="-"/>
            </a:pPr>
            <a:r>
              <a:rPr lang="en-US" altLang="ko-KR" sz="36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etc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58D9E-44F4-4024-B13A-CB6FE5A8C4A1}"/>
              </a:ext>
            </a:extLst>
          </p:cNvPr>
          <p:cNvSpPr txBox="1"/>
          <p:nvPr/>
        </p:nvSpPr>
        <p:spPr>
          <a:xfrm>
            <a:off x="2726812" y="2274838"/>
            <a:ext cx="836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문자열을 다룰 때 유용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배열의 </a:t>
            </a:r>
            <a:r>
              <a:rPr lang="ko-KR" altLang="en-US" sz="36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확장판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매우 편리 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복잡한 </a:t>
            </a:r>
            <a:r>
              <a:rPr lang="en-US" altLang="ko-KR" sz="36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NlogN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정렬 알고리즘을 </a:t>
            </a:r>
            <a:r>
              <a:rPr lang="ko-KR" altLang="en-US" sz="36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한줄의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코드로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여러가지 이미 구현된 자료구조들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8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A974-D2FD-4084-88C7-C21B2A4B9AA8}"/>
              </a:ext>
            </a:extLst>
          </p:cNvPr>
          <p:cNvSpPr txBox="1"/>
          <p:nvPr/>
        </p:nvSpPr>
        <p:spPr>
          <a:xfrm>
            <a:off x="234891" y="209725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여러분들이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쓸 때 주의해야할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58D9E-44F4-4024-B13A-CB6FE5A8C4A1}"/>
              </a:ext>
            </a:extLst>
          </p:cNvPr>
          <p:cNvSpPr txBox="1"/>
          <p:nvPr/>
        </p:nvSpPr>
        <p:spPr>
          <a:xfrm>
            <a:off x="4200288" y="2970387"/>
            <a:ext cx="3849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15552 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빠른 </a:t>
            </a:r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A+B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A1FDE-058D-48B5-88A8-6413930DF299}"/>
              </a:ext>
            </a:extLst>
          </p:cNvPr>
          <p:cNvSpPr txBox="1"/>
          <p:nvPr/>
        </p:nvSpPr>
        <p:spPr>
          <a:xfrm>
            <a:off x="3156734" y="3638228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방금 배운 </a:t>
            </a:r>
            <a:r>
              <a:rPr lang="en-US" altLang="ko-KR" sz="28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cin</a:t>
            </a:r>
            <a:r>
              <a:rPr lang="en-US" altLang="ko-KR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cout</a:t>
            </a:r>
            <a:r>
              <a:rPr lang="ko-KR" altLang="en-US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을 이용하여 풀어보자</a:t>
            </a:r>
            <a:endParaRPr lang="en-US" altLang="ko-KR" sz="2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4776F-D566-47E5-893B-FBB1C6DED48F}"/>
              </a:ext>
            </a:extLst>
          </p:cNvPr>
          <p:cNvSpPr txBox="1"/>
          <p:nvPr/>
        </p:nvSpPr>
        <p:spPr>
          <a:xfrm>
            <a:off x="234891" y="209725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파인만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알고리즘</a:t>
            </a:r>
          </a:p>
        </p:txBody>
      </p:sp>
      <p:pic>
        <p:nvPicPr>
          <p:cNvPr id="2050" name="Picture 2" descr="파인만 알고리즘(Feynman Algorithm)">
            <a:extLst>
              <a:ext uri="{FF2B5EF4-FFF2-40B4-BE49-F238E27FC236}">
                <a16:creationId xmlns:a16="http://schemas.microsoft.com/office/drawing/2014/main" id="{4E3C8FA8-5D47-4BF1-B9BE-061972EA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48" y="1268573"/>
            <a:ext cx="6596504" cy="432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94A1B-50DE-4095-B87C-108288684798}"/>
              </a:ext>
            </a:extLst>
          </p:cNvPr>
          <p:cNvSpPr txBox="1"/>
          <p:nvPr/>
        </p:nvSpPr>
        <p:spPr>
          <a:xfrm>
            <a:off x="7491369" y="1268573"/>
            <a:ext cx="3546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문제를 받아 적어라</a:t>
            </a:r>
            <a:endParaRPr lang="en-US" altLang="ko-KR" sz="2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매우 열심히 고민해라</a:t>
            </a:r>
            <a:endParaRPr lang="en-US" altLang="ko-KR" sz="2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답을 적어라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8E7F6-EDFB-4BA0-9AD6-39B0C604CA9B}"/>
              </a:ext>
            </a:extLst>
          </p:cNvPr>
          <p:cNvSpPr txBox="1"/>
          <p:nvPr/>
        </p:nvSpPr>
        <p:spPr>
          <a:xfrm>
            <a:off x="2114782" y="3059668"/>
            <a:ext cx="796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가장 강력한 일반적 문제 해결 알고리즘</a:t>
            </a:r>
          </a:p>
        </p:txBody>
      </p:sp>
    </p:spTree>
    <p:extLst>
      <p:ext uri="{BB962C8B-B14F-4D97-AF65-F5344CB8AC3E}">
        <p14:creationId xmlns:p14="http://schemas.microsoft.com/office/powerpoint/2010/main" val="19430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34 0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4776F-D566-47E5-893B-FBB1C6DED48F}"/>
              </a:ext>
            </a:extLst>
          </p:cNvPr>
          <p:cNvSpPr txBox="1"/>
          <p:nvPr/>
        </p:nvSpPr>
        <p:spPr>
          <a:xfrm>
            <a:off x="234891" y="209725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파인만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7AC0B-FC0E-4BDE-9A8D-67B099B9A133}"/>
              </a:ext>
            </a:extLst>
          </p:cNvPr>
          <p:cNvSpPr txBox="1"/>
          <p:nvPr/>
        </p:nvSpPr>
        <p:spPr>
          <a:xfrm>
            <a:off x="3048000" y="25301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문제를 받아 적어라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4A69-B2CF-4F7E-A440-24B12A6A6A0C}"/>
              </a:ext>
            </a:extLst>
          </p:cNvPr>
          <p:cNvSpPr txBox="1"/>
          <p:nvPr/>
        </p:nvSpPr>
        <p:spPr>
          <a:xfrm>
            <a:off x="3048000" y="310503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= 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문제를 읽고 이해해라</a:t>
            </a:r>
            <a:endParaRPr lang="en-US" altLang="ko-KR" sz="44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91C55-9DD5-4236-B8D4-6FA23883DD91}"/>
              </a:ext>
            </a:extLst>
          </p:cNvPr>
          <p:cNvSpPr txBox="1"/>
          <p:nvPr/>
        </p:nvSpPr>
        <p:spPr>
          <a:xfrm>
            <a:off x="4509668" y="3963806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문제의 궁극적인 목적을 이해하고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제약 조건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등을 파악하라</a:t>
            </a:r>
          </a:p>
        </p:txBody>
      </p:sp>
    </p:spTree>
    <p:extLst>
      <p:ext uri="{BB962C8B-B14F-4D97-AF65-F5344CB8AC3E}">
        <p14:creationId xmlns:p14="http://schemas.microsoft.com/office/powerpoint/2010/main" val="186722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4776F-D566-47E5-893B-FBB1C6DED48F}"/>
              </a:ext>
            </a:extLst>
          </p:cNvPr>
          <p:cNvSpPr txBox="1"/>
          <p:nvPr/>
        </p:nvSpPr>
        <p:spPr>
          <a:xfrm>
            <a:off x="234891" y="209725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27E45-E6B6-46DF-89CB-940611858FCB}"/>
              </a:ext>
            </a:extLst>
          </p:cNvPr>
          <p:cNvSpPr txBox="1"/>
          <p:nvPr/>
        </p:nvSpPr>
        <p:spPr>
          <a:xfrm>
            <a:off x="4605045" y="2482311"/>
            <a:ext cx="2981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빅</a:t>
            </a:r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오 표기법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8C5D-8D0C-4178-A7E3-0F59C1440666}"/>
              </a:ext>
            </a:extLst>
          </p:cNvPr>
          <p:cNvSpPr txBox="1"/>
          <p:nvPr/>
        </p:nvSpPr>
        <p:spPr>
          <a:xfrm>
            <a:off x="4260397" y="4110840"/>
            <a:ext cx="367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ex) O(1), O(N), O(log N)</a:t>
            </a:r>
            <a:endParaRPr lang="ko-KR" altLang="en-US" sz="2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F1BFC-88D6-4AC2-A00C-8F92048BC314}"/>
              </a:ext>
            </a:extLst>
          </p:cNvPr>
          <p:cNvSpPr txBox="1"/>
          <p:nvPr/>
        </p:nvSpPr>
        <p:spPr>
          <a:xfrm>
            <a:off x="1907991" y="3181175"/>
            <a:ext cx="837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최악의 경우에 대하여 시간 복잡도를 표현하는 방식</a:t>
            </a:r>
          </a:p>
        </p:txBody>
      </p:sp>
    </p:spTree>
    <p:extLst>
      <p:ext uri="{BB962C8B-B14F-4D97-AF65-F5344CB8AC3E}">
        <p14:creationId xmlns:p14="http://schemas.microsoft.com/office/powerpoint/2010/main" val="234073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4776F-D566-47E5-893B-FBB1C6DED48F}"/>
              </a:ext>
            </a:extLst>
          </p:cNvPr>
          <p:cNvSpPr txBox="1"/>
          <p:nvPr/>
        </p:nvSpPr>
        <p:spPr>
          <a:xfrm>
            <a:off x="234891" y="209725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27E45-E6B6-46DF-89CB-940611858FCB}"/>
              </a:ext>
            </a:extLst>
          </p:cNvPr>
          <p:cNvSpPr txBox="1"/>
          <p:nvPr/>
        </p:nvSpPr>
        <p:spPr>
          <a:xfrm>
            <a:off x="4148988" y="2482311"/>
            <a:ext cx="3894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예시를 들어보자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F1BFC-88D6-4AC2-A00C-8F92048BC314}"/>
              </a:ext>
            </a:extLst>
          </p:cNvPr>
          <p:cNvSpPr txBox="1"/>
          <p:nvPr/>
        </p:nvSpPr>
        <p:spPr>
          <a:xfrm>
            <a:off x="4326119" y="3313861"/>
            <a:ext cx="3539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8393 – 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합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2750 – 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수 정렬하기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2751 – 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수 정렬하기 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B4942-D341-42AD-A673-B536B318E59D}"/>
              </a:ext>
            </a:extLst>
          </p:cNvPr>
          <p:cNvSpPr txBox="1"/>
          <p:nvPr/>
        </p:nvSpPr>
        <p:spPr>
          <a:xfrm>
            <a:off x="5241434" y="4883521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이분 탐색</a:t>
            </a:r>
          </a:p>
        </p:txBody>
      </p:sp>
    </p:spTree>
    <p:extLst>
      <p:ext uri="{BB962C8B-B14F-4D97-AF65-F5344CB8AC3E}">
        <p14:creationId xmlns:p14="http://schemas.microsoft.com/office/powerpoint/2010/main" val="170068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E8208-93E2-4C37-A70D-25621638DA2A}"/>
              </a:ext>
            </a:extLst>
          </p:cNvPr>
          <p:cNvSpPr txBox="1"/>
          <p:nvPr/>
        </p:nvSpPr>
        <p:spPr>
          <a:xfrm>
            <a:off x="234891" y="209725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시간 복잡도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F7FBF-F58E-4E0B-B863-249573F9DC78}"/>
              </a:ext>
            </a:extLst>
          </p:cNvPr>
          <p:cNvSpPr txBox="1"/>
          <p:nvPr/>
        </p:nvSpPr>
        <p:spPr>
          <a:xfrm>
            <a:off x="397169" y="3044279"/>
            <a:ext cx="11397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보통 프로그램이 </a:t>
            </a:r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</a:t>
            </a:r>
            <a:r>
              <a:rPr lang="ko-KR" altLang="en-US" sz="44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억번의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연산을 하면 </a:t>
            </a:r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초가 걸린다</a:t>
            </a:r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8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4DA15-3059-4FE3-AA40-2BECA8F0D8BE}"/>
              </a:ext>
            </a:extLst>
          </p:cNvPr>
          <p:cNvSpPr txBox="1"/>
          <p:nvPr/>
        </p:nvSpPr>
        <p:spPr>
          <a:xfrm>
            <a:off x="234891" y="209725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발표 진행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4E285-EA32-4CFF-8EB7-DC0F5BD36C33}"/>
              </a:ext>
            </a:extLst>
          </p:cNvPr>
          <p:cNvSpPr txBox="1"/>
          <p:nvPr/>
        </p:nvSpPr>
        <p:spPr>
          <a:xfrm>
            <a:off x="4703638" y="1898970"/>
            <a:ext cx="2784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문제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16766-8C5B-4A78-BD0E-DA5052CD23AE}"/>
              </a:ext>
            </a:extLst>
          </p:cNvPr>
          <p:cNvSpPr txBox="1"/>
          <p:nvPr/>
        </p:nvSpPr>
        <p:spPr>
          <a:xfrm>
            <a:off x="4658747" y="3141183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풀이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AE30D-3387-4546-A9D5-DCC67232B9AE}"/>
              </a:ext>
            </a:extLst>
          </p:cNvPr>
          <p:cNvSpPr txBox="1"/>
          <p:nvPr/>
        </p:nvSpPr>
        <p:spPr>
          <a:xfrm>
            <a:off x="4657946" y="4451443"/>
            <a:ext cx="2876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51B8B-19BF-44A5-B863-BBD3BFAB144B}"/>
              </a:ext>
            </a:extLst>
          </p:cNvPr>
          <p:cNvSpPr txBox="1"/>
          <p:nvPr/>
        </p:nvSpPr>
        <p:spPr>
          <a:xfrm>
            <a:off x="3658472" y="2668411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문제의 목적 본인만의 언어로 해석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시간 복잡도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2E2E4-18C6-41F3-B84C-DB7976C9BBAA}"/>
              </a:ext>
            </a:extLst>
          </p:cNvPr>
          <p:cNvSpPr txBox="1"/>
          <p:nvPr/>
        </p:nvSpPr>
        <p:spPr>
          <a:xfrm>
            <a:off x="742611" y="3853288"/>
            <a:ext cx="1070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분석한 문제를 토대로 어떻게 접근했는지 설명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만약 문제 접근을 못하여 블로그를 참고하였다면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어디 부분에서 막혔는지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블로그에서는 무슨 풀이를 소개하는지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270AB-BA9C-4502-842B-D1134344DF79}"/>
              </a:ext>
            </a:extLst>
          </p:cNvPr>
          <p:cNvSpPr txBox="1"/>
          <p:nvPr/>
        </p:nvSpPr>
        <p:spPr>
          <a:xfrm>
            <a:off x="4278836" y="5040438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풀이대로 코드를 잘 작성했는지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코드가 어떤 흐름으로 동작하는지 설명</a:t>
            </a:r>
          </a:p>
        </p:txBody>
      </p:sp>
    </p:spTree>
    <p:extLst>
      <p:ext uri="{BB962C8B-B14F-4D97-AF65-F5344CB8AC3E}">
        <p14:creationId xmlns:p14="http://schemas.microsoft.com/office/powerpoint/2010/main" val="33322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8774E-41A9-4CEE-9B6D-5D5443229D5F}"/>
              </a:ext>
            </a:extLst>
          </p:cNvPr>
          <p:cNvSpPr txBox="1"/>
          <p:nvPr/>
        </p:nvSpPr>
        <p:spPr>
          <a:xfrm>
            <a:off x="234891" y="20972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Github</a:t>
            </a:r>
            <a:endParaRPr lang="ko-KR" altLang="en-US" sz="36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22887863-17D5-4CC6-8C57-C9B12239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0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CEB9B-4960-4CFE-B763-B0E6B1493303}"/>
              </a:ext>
            </a:extLst>
          </p:cNvPr>
          <p:cNvSpPr txBox="1"/>
          <p:nvPr/>
        </p:nvSpPr>
        <p:spPr>
          <a:xfrm>
            <a:off x="234891" y="209725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추천하는 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2390E-AF9E-4CDF-9A51-43E7BFA65CD7}"/>
              </a:ext>
            </a:extLst>
          </p:cNvPr>
          <p:cNvSpPr txBox="1"/>
          <p:nvPr/>
        </p:nvSpPr>
        <p:spPr>
          <a:xfrm>
            <a:off x="1550525" y="2905780"/>
            <a:ext cx="909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https://m.blog.naver.com/PostList.naver?blogId=kks227</a:t>
            </a:r>
            <a:endParaRPr lang="ko-KR" altLang="en-US" sz="28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360BC-115A-4C3A-A19F-30B549E8FFB2}"/>
              </a:ext>
            </a:extLst>
          </p:cNvPr>
          <p:cNvSpPr txBox="1"/>
          <p:nvPr/>
        </p:nvSpPr>
        <p:spPr>
          <a:xfrm>
            <a:off x="3165550" y="3429000"/>
            <a:ext cx="5860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https://justicehui.github.io/tutorial/</a:t>
            </a:r>
            <a:endParaRPr lang="ko-KR" altLang="en-US" sz="28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513BD-F5BC-46C5-B0C4-CA99868474E5}"/>
              </a:ext>
            </a:extLst>
          </p:cNvPr>
          <p:cNvSpPr txBox="1"/>
          <p:nvPr/>
        </p:nvSpPr>
        <p:spPr>
          <a:xfrm>
            <a:off x="1702925" y="3944836"/>
            <a:ext cx="927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https://www.youtube.com/watch?v=_hxFgg7TLZQ&amp;t=67s</a:t>
            </a:r>
            <a:endParaRPr lang="ko-KR" altLang="en-US" sz="28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851E56-1566-4B0C-9FFC-803D22FDEB48}"/>
              </a:ext>
            </a:extLst>
          </p:cNvPr>
          <p:cNvSpPr txBox="1"/>
          <p:nvPr/>
        </p:nvSpPr>
        <p:spPr>
          <a:xfrm>
            <a:off x="234891" y="209725"/>
            <a:ext cx="521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알고동은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이렇게 진행됩니다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E0C6-5508-4113-9746-20BBDD549AD6}"/>
              </a:ext>
            </a:extLst>
          </p:cNvPr>
          <p:cNvSpPr txBox="1"/>
          <p:nvPr/>
        </p:nvSpPr>
        <p:spPr>
          <a:xfrm>
            <a:off x="2550798" y="3013501"/>
            <a:ext cx="709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대부분의 수업은 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백준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사이트로 진행됩니다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algn="ctr"/>
            <a:r>
              <a:rPr lang="en-US" altLang="ko-KR" sz="1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acmicpc.net</a:t>
            </a:r>
            <a:r>
              <a:rPr lang="en-US" altLang="ko-K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en-US" altLang="ko-KR" sz="1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solved.ac</a:t>
            </a:r>
            <a:endParaRPr lang="en-US" altLang="ko-KR" sz="1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92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CEB9B-4960-4CFE-B763-B0E6B1493303}"/>
              </a:ext>
            </a:extLst>
          </p:cNvPr>
          <p:cNvSpPr txBox="1"/>
          <p:nvPr/>
        </p:nvSpPr>
        <p:spPr>
          <a:xfrm>
            <a:off x="234891" y="20972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문제에 관해서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2390E-AF9E-4CDF-9A51-43E7BFA65CD7}"/>
              </a:ext>
            </a:extLst>
          </p:cNvPr>
          <p:cNvSpPr txBox="1"/>
          <p:nvPr/>
        </p:nvSpPr>
        <p:spPr>
          <a:xfrm>
            <a:off x="2096357" y="2736502"/>
            <a:ext cx="79993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사소한 문법오류</a:t>
            </a:r>
            <a:r>
              <a:rPr lang="en-US" altLang="ko-KR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등의 이유로 런타임 에러가 자주 뜬다</a:t>
            </a:r>
            <a:endParaRPr lang="en-US" altLang="ko-KR" sz="28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이러한 이유로 틀린다면 왜 틀렸는지 찾기 매우 힘드므로</a:t>
            </a:r>
            <a:endParaRPr lang="en-US" altLang="ko-KR" sz="28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주저하지 않고 </a:t>
            </a:r>
            <a:r>
              <a:rPr lang="ko-KR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질문</a:t>
            </a:r>
            <a:r>
              <a:rPr lang="ko-KR" altLang="en-US" sz="28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해도 좋다</a:t>
            </a:r>
          </a:p>
        </p:txBody>
      </p:sp>
    </p:spTree>
    <p:extLst>
      <p:ext uri="{BB962C8B-B14F-4D97-AF65-F5344CB8AC3E}">
        <p14:creationId xmlns:p14="http://schemas.microsoft.com/office/powerpoint/2010/main" val="283667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27716-8999-4212-B92E-0AAA5FA44164}"/>
              </a:ext>
            </a:extLst>
          </p:cNvPr>
          <p:cNvSpPr txBox="1"/>
          <p:nvPr/>
        </p:nvSpPr>
        <p:spPr>
          <a:xfrm>
            <a:off x="234891" y="209725"/>
            <a:ext cx="521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알고동은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이렇게 진행됩니다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C3EA3-1E26-4A87-82E6-7587FF6D9B7C}"/>
              </a:ext>
            </a:extLst>
          </p:cNvPr>
          <p:cNvSpPr txBox="1"/>
          <p:nvPr/>
        </p:nvSpPr>
        <p:spPr>
          <a:xfrm>
            <a:off x="3539851" y="1260202"/>
            <a:ext cx="5112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여러가지 유형화 된 알고리즘들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0951B-CE67-418E-BEA3-25423DF2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11" y="1844977"/>
            <a:ext cx="2686775" cy="44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1139E-7A14-4AF4-8CA1-9488987E55C3}"/>
              </a:ext>
            </a:extLst>
          </p:cNvPr>
          <p:cNvSpPr txBox="1"/>
          <p:nvPr/>
        </p:nvSpPr>
        <p:spPr>
          <a:xfrm>
            <a:off x="6095998" y="1844977"/>
            <a:ext cx="4352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문제를 푸는 테크닉을 배우고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그에 관련한 문제를 해결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모의 대회 진행 후 다음 시간에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푼 문제에 대한 발표 및 토론 진행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codeforce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백준 대회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알고동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자체 대회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이를 통해 상대가 어떻게 문제에 접근했는지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어떤 방식으로 풀었는지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코드를 어떻게 짰는지</a:t>
            </a:r>
            <a:endParaRPr lang="en-US" altLang="ko-KR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분석하며 본인의 실력을 키울 수 있다</a:t>
            </a: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95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2227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9BF7F-32CB-4D35-8807-D8E1536445A1}"/>
              </a:ext>
            </a:extLst>
          </p:cNvPr>
          <p:cNvSpPr txBox="1"/>
          <p:nvPr/>
        </p:nvSpPr>
        <p:spPr>
          <a:xfrm>
            <a:off x="234891" y="209725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알고동의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최종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A4FC2-763A-4161-A305-BEDEFCFF6B5F}"/>
              </a:ext>
            </a:extLst>
          </p:cNvPr>
          <p:cNvSpPr txBox="1"/>
          <p:nvPr/>
        </p:nvSpPr>
        <p:spPr>
          <a:xfrm>
            <a:off x="2497098" y="3136612"/>
            <a:ext cx="719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정보올림피아드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국민대 알고리즘 대회 대비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9A4FC2-763A-4161-A305-BEDEFCFF6B5F}"/>
              </a:ext>
            </a:extLst>
          </p:cNvPr>
          <p:cNvSpPr txBox="1"/>
          <p:nvPr/>
        </p:nvSpPr>
        <p:spPr>
          <a:xfrm>
            <a:off x="1793379" y="3136612"/>
            <a:ext cx="8605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언어는 이제 알고리즘 문제를 풀 땐 버리셔야 합니다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8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A974-D2FD-4084-88C7-C21B2A4B9AA8}"/>
              </a:ext>
            </a:extLst>
          </p:cNvPr>
          <p:cNvSpPr txBox="1"/>
          <p:nvPr/>
        </p:nvSpPr>
        <p:spPr>
          <a:xfrm>
            <a:off x="234891" y="209725"/>
            <a:ext cx="51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언어에서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넘어오기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58D9E-44F4-4024-B13A-CB6FE5A8C4A1}"/>
              </a:ext>
            </a:extLst>
          </p:cNvPr>
          <p:cNvSpPr txBox="1"/>
          <p:nvPr/>
        </p:nvSpPr>
        <p:spPr>
          <a:xfrm>
            <a:off x="1738877" y="2828835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언어에서 입력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출력</a:t>
            </a:r>
            <a:r>
              <a:rPr lang="en-US" altLang="ko-KR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말곤 바뀐 것이 거의 없다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코딩 스타일이 매우 비슷함</a:t>
            </a:r>
            <a:endParaRPr lang="en-US" altLang="ko-KR" sz="3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A974-D2FD-4084-88C7-C21B2A4B9AA8}"/>
              </a:ext>
            </a:extLst>
          </p:cNvPr>
          <p:cNvSpPr txBox="1"/>
          <p:nvPr/>
        </p:nvSpPr>
        <p:spPr>
          <a:xfrm>
            <a:off x="234891" y="209725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언어에서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넘어오기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19C93-149C-4219-B050-7CF32DC7350D}"/>
              </a:ext>
            </a:extLst>
          </p:cNvPr>
          <p:cNvSpPr txBox="1"/>
          <p:nvPr/>
        </p:nvSpPr>
        <p:spPr>
          <a:xfrm>
            <a:off x="3379810" y="3951053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std;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“Hello, World!\n”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085D-8199-440E-AEA0-462B15474133}"/>
              </a:ext>
            </a:extLst>
          </p:cNvPr>
          <p:cNvSpPr txBox="1"/>
          <p:nvPr/>
        </p:nvSpPr>
        <p:spPr>
          <a:xfrm>
            <a:off x="3379810" y="178389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“Hello, World!\n”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BACAC-7068-4E2E-8503-10F3CE488676}"/>
              </a:ext>
            </a:extLst>
          </p:cNvPr>
          <p:cNvSpPr/>
          <p:nvPr/>
        </p:nvSpPr>
        <p:spPr>
          <a:xfrm>
            <a:off x="2747172" y="3563143"/>
            <a:ext cx="6438774" cy="4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0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A974-D2FD-4084-88C7-C21B2A4B9AA8}"/>
              </a:ext>
            </a:extLst>
          </p:cNvPr>
          <p:cNvSpPr txBox="1"/>
          <p:nvPr/>
        </p:nvSpPr>
        <p:spPr>
          <a:xfrm>
            <a:off x="234891" y="209725"/>
            <a:ext cx="6373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언어에서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 넘어오기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19C93-149C-4219-B050-7CF32DC7350D}"/>
              </a:ext>
            </a:extLst>
          </p:cNvPr>
          <p:cNvSpPr txBox="1"/>
          <p:nvPr/>
        </p:nvSpPr>
        <p:spPr>
          <a:xfrm>
            <a:off x="3379810" y="3951053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std;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int a;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&gt;&gt; a;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085D-8199-440E-AEA0-462B15474133}"/>
              </a:ext>
            </a:extLst>
          </p:cNvPr>
          <p:cNvSpPr txBox="1"/>
          <p:nvPr/>
        </p:nvSpPr>
        <p:spPr>
          <a:xfrm>
            <a:off x="3379810" y="178389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int a;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“%d”, &amp;a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BACAC-7068-4E2E-8503-10F3CE488676}"/>
              </a:ext>
            </a:extLst>
          </p:cNvPr>
          <p:cNvSpPr/>
          <p:nvPr/>
        </p:nvSpPr>
        <p:spPr>
          <a:xfrm>
            <a:off x="2747172" y="3720516"/>
            <a:ext cx="6438774" cy="4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8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9BF7F-32CB-4D35-8807-D8E1536445A1}"/>
              </a:ext>
            </a:extLst>
          </p:cNvPr>
          <p:cNvSpPr txBox="1"/>
          <p:nvPr/>
        </p:nvSpPr>
        <p:spPr>
          <a:xfrm>
            <a:off x="234891" y="209725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여러분들이 </a:t>
            </a:r>
            <a:r>
              <a:rPr lang="en-US" altLang="ko-KR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써야하는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A4FC2-763A-4161-A305-BEDEFCFF6B5F}"/>
              </a:ext>
            </a:extLst>
          </p:cNvPr>
          <p:cNvSpPr txBox="1"/>
          <p:nvPr/>
        </p:nvSpPr>
        <p:spPr>
          <a:xfrm>
            <a:off x="2661405" y="2398380"/>
            <a:ext cx="6869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STL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(Standard Template Library)</a:t>
            </a:r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의 존재</a:t>
            </a:r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D34F3-AE89-42C6-9BE6-CAC2CFF932BF}"/>
              </a:ext>
            </a:extLst>
          </p:cNvPr>
          <p:cNvSpPr txBox="1"/>
          <p:nvPr/>
        </p:nvSpPr>
        <p:spPr>
          <a:xfrm>
            <a:off x="5351244" y="3070897"/>
            <a:ext cx="1457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string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vector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sort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etc</a:t>
            </a:r>
            <a:endParaRPr lang="en-US" altLang="ko-KR" sz="2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8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526</Words>
  <Application>Microsoft Office PowerPoint</Application>
  <PresentationFormat>와이드스크린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AppleSDGothicNeoB00</vt:lpstr>
      <vt:lpstr>AppleSDGothicNeoEB00</vt:lpstr>
      <vt:lpstr>AppleSDGothicNeoM00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민서</dc:creator>
  <cp:lastModifiedBy>김 민서</cp:lastModifiedBy>
  <cp:revision>25</cp:revision>
  <dcterms:created xsi:type="dcterms:W3CDTF">2023-03-23T12:08:43Z</dcterms:created>
  <dcterms:modified xsi:type="dcterms:W3CDTF">2023-04-17T06:30:30Z</dcterms:modified>
</cp:coreProperties>
</file>