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F9902-8C7F-B34C-A5F5-76DE32ABF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DC8D97-29CD-F66F-C2D2-0FE0DC4D3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F93EC-2BF5-7CFE-05BA-52EB9988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E8C3-E2FA-4E7A-B72F-C43147C69B7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D6113-DAB9-1F14-483B-D0838F0B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AFB3F-F5E0-6A2A-3936-C1BED332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7EC5-F959-4775-A2A2-0F4B88563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28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4A73A-B951-281F-824D-3E6E49D9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4C46DC-E0F7-928A-8BD0-C9B32C6E1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4ECB1-9364-5A51-BE25-6D69F4D5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E8C3-E2FA-4E7A-B72F-C43147C69B7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7E1B0E-036E-973A-5C9F-1CC9BB76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82547-E4CA-1621-3907-525CC51B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7EC5-F959-4775-A2A2-0F4B88563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5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C3E4EF-A589-4367-3B5D-DAACC7E2C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8317C8-F333-EFF6-A5F8-A40E126B3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CB853-6C7B-1503-3CD4-195D096F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E8C3-E2FA-4E7A-B72F-C43147C69B7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57F92-0B0D-C52F-80F0-135D1CC1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28809-D896-BCFF-66A0-A8AFEB60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7EC5-F959-4775-A2A2-0F4B88563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86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690A3-D7F6-240C-9C94-2732C196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55167-23A8-62C9-6C6A-54EE0890A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C4BBE-B236-F4BB-D0FB-41BF1B84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E8C3-E2FA-4E7A-B72F-C43147C69B7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A8442E-E6F9-8E9C-47B5-C918C3AB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C7AA4-440D-B0CF-58BE-61CF78D5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7EC5-F959-4775-A2A2-0F4B88563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3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6CDB0-302C-ABC3-7670-888623DB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BE9F0A-7836-31A0-71BE-F85EEFB0B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FC66F-6230-D904-FAA1-E57D486D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E8C3-E2FA-4E7A-B72F-C43147C69B7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361BD-7046-2D68-42B1-0CC4171E6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68CDC-75F0-FC9C-9A67-AFF457CE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7EC5-F959-4775-A2A2-0F4B88563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97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2A369-52B1-8DDD-EB7D-ED2DE648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1CFC37-E839-BD3E-212D-201D99763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745DB8-90E5-9CAB-0AF8-33EC6D74D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53ECE-B970-60F7-A564-70930DCD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E8C3-E2FA-4E7A-B72F-C43147C69B7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5B2654-2F76-C1C9-3C34-1D540596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D5BC2D-C526-AB44-7D07-361D6073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7EC5-F959-4775-A2A2-0F4B88563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0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1FF64-FCA1-543F-972C-65F884BA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7B6DE-5251-B578-21D6-1D95140EA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062A88-BE4B-3B43-1ED8-76BCC5268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58F992-9AE2-ADD4-8E2C-0548BEFA0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F8E092-6288-C5CD-F819-CE4D02C51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7E9305-85E5-CD5C-67BD-168D9AB8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E8C3-E2FA-4E7A-B72F-C43147C69B7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3BE9A0-8492-DC1F-51E7-2CB821E0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B9152E-FC2C-51DB-1183-183ED5CD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7EC5-F959-4775-A2A2-0F4B88563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39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ECD62-9C60-3C1B-7BB7-8C9865E7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C20856-D6E7-66FB-A46E-AF6A4974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E8C3-E2FA-4E7A-B72F-C43147C69B7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F79B81-866A-A144-4F83-A7D3F850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CB68B3-E0D2-EB0C-B6E4-839A3594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7EC5-F959-4775-A2A2-0F4B88563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9B2AF8-8525-EAB9-F6F4-C761C78E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E8C3-E2FA-4E7A-B72F-C43147C69B7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C6D9E3-DE15-9A87-0B41-0EBA7904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6E0CA3-DC3F-F61D-FA10-B4B389E4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7EC5-F959-4775-A2A2-0F4B88563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5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9785C-3BF2-91AB-3520-E4A17FA7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EF061-BE1D-FD9B-278C-E3F24647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29255B-17D0-A185-FEB8-3CB0E5A6C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8D02C4-0B2F-AB7C-2614-95BA116F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E8C3-E2FA-4E7A-B72F-C43147C69B7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882FA1-F8D4-A16D-02C5-30DC0747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34976-1595-3693-715E-F64F810F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7EC5-F959-4775-A2A2-0F4B88563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8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3C93A-35BD-42E1-DB3A-90A10A98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6C1F63-213D-7D7A-C3B9-18CD223DC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CD2887-7772-ABA9-7E10-0B86EF1D5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0CF92F-2DF0-91AC-DF0E-79D26C3D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E8C3-E2FA-4E7A-B72F-C43147C69B7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6076B9-5B9F-2E83-AD41-93B97179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93C06A-D451-D116-AD0C-EEBB26DD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7EC5-F959-4775-A2A2-0F4B88563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64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32F8CC-7BC3-E195-9EED-73C8CC2E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D5A677-8DA4-BDE8-7D29-866658D1B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2E1518-EAB9-C7DB-DB07-8D45031AD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9E8C3-E2FA-4E7A-B72F-C43147C69B7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FB3AD-32A6-0BE4-5642-F1992D441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084539-A42B-95D0-3BF1-0C53A4605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7EC5-F959-4775-A2A2-0F4B88563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09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0796EB-E796-FA78-C903-39285AA62414}"/>
              </a:ext>
            </a:extLst>
          </p:cNvPr>
          <p:cNvSpPr txBox="1"/>
          <p:nvPr/>
        </p:nvSpPr>
        <p:spPr>
          <a:xfrm>
            <a:off x="1444726" y="3105834"/>
            <a:ext cx="9302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Consolas" panose="020B0609020204030204" pitchFamily="49" charset="0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std::</a:t>
            </a:r>
            <a:r>
              <a:rPr lang="en-US" altLang="ko-KR" sz="3600" b="1" dirty="0" err="1">
                <a:solidFill>
                  <a:schemeClr val="bg1"/>
                </a:solidFill>
                <a:latin typeface="Consolas" panose="020B0609020204030204" pitchFamily="49" charset="0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cout</a:t>
            </a:r>
            <a:r>
              <a:rPr lang="en-US" altLang="ko-KR" sz="3600" b="1" dirty="0">
                <a:solidFill>
                  <a:schemeClr val="bg1"/>
                </a:solidFill>
                <a:latin typeface="Consolas" panose="020B0609020204030204" pitchFamily="49" charset="0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&lt;&lt;“Hello, Recursive </a:t>
            </a:r>
            <a:r>
              <a:rPr lang="en-US" altLang="ko-KR" sz="3600" b="1" dirty="0" err="1">
                <a:solidFill>
                  <a:schemeClr val="bg1"/>
                </a:solidFill>
                <a:latin typeface="Consolas" panose="020B0609020204030204" pitchFamily="49" charset="0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Func</a:t>
            </a:r>
            <a:r>
              <a:rPr lang="en-US" altLang="ko-KR" sz="3600" b="1" dirty="0">
                <a:solidFill>
                  <a:schemeClr val="bg1"/>
                </a:solidFill>
                <a:latin typeface="Consolas" panose="020B0609020204030204" pitchFamily="49" charset="0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!”;</a:t>
            </a:r>
            <a:endParaRPr lang="ko-KR" altLang="en-US" sz="3600" b="1" dirty="0">
              <a:solidFill>
                <a:schemeClr val="bg1"/>
              </a:solidFill>
              <a:latin typeface="Consolas" panose="020B0609020204030204" pitchFamily="49" charset="0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CDA62-1A3A-4399-97CF-D0E30B02EC21}"/>
              </a:ext>
            </a:extLst>
          </p:cNvPr>
          <p:cNvSpPr txBox="1"/>
          <p:nvPr/>
        </p:nvSpPr>
        <p:spPr>
          <a:xfrm>
            <a:off x="4623480" y="3644507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오늘은 재귀함수를 배워봅시다</a:t>
            </a:r>
          </a:p>
        </p:txBody>
      </p:sp>
    </p:spTree>
    <p:extLst>
      <p:ext uri="{BB962C8B-B14F-4D97-AF65-F5344CB8AC3E}">
        <p14:creationId xmlns:p14="http://schemas.microsoft.com/office/powerpoint/2010/main" val="182643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DF967-0DC7-ECA9-379C-9EA7DCE84561}"/>
              </a:ext>
            </a:extLst>
          </p:cNvPr>
          <p:cNvSpPr txBox="1"/>
          <p:nvPr/>
        </p:nvSpPr>
        <p:spPr>
          <a:xfrm>
            <a:off x="240942" y="204644"/>
            <a:ext cx="24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재귀함수란</a:t>
            </a:r>
            <a:r>
              <a:rPr lang="en-US" altLang="ko-KR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D08CA6-274D-566C-10D0-34B9F6205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733" y="2354415"/>
            <a:ext cx="3684291" cy="2149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3C2F0C-0933-CC7C-2926-7A8D92D44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6" y="1604469"/>
            <a:ext cx="7543982" cy="36490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2DFD97-899C-9112-8D6A-71A0C063C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206" y="2304200"/>
            <a:ext cx="6331738" cy="22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1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95BA20-562B-655E-4AA5-836A5EA91A32}"/>
              </a:ext>
            </a:extLst>
          </p:cNvPr>
          <p:cNvSpPr txBox="1"/>
          <p:nvPr/>
        </p:nvSpPr>
        <p:spPr>
          <a:xfrm>
            <a:off x="240942" y="204644"/>
            <a:ext cx="24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재귀함수란</a:t>
            </a:r>
            <a:r>
              <a:rPr lang="en-US" altLang="ko-KR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280AF-8731-8BEB-76B1-EC90DED965D7}"/>
              </a:ext>
            </a:extLst>
          </p:cNvPr>
          <p:cNvSpPr txBox="1"/>
          <p:nvPr/>
        </p:nvSpPr>
        <p:spPr>
          <a:xfrm>
            <a:off x="3949418" y="2216601"/>
            <a:ext cx="4293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10870 </a:t>
            </a:r>
            <a:r>
              <a:rPr lang="ko-KR" altLang="en-US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피보나치 수 </a:t>
            </a:r>
            <a:r>
              <a:rPr lang="en-US" altLang="ko-KR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</a:t>
            </a:r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6205A-D03D-55F8-5549-E7F3BBCF26BD}"/>
              </a:ext>
            </a:extLst>
          </p:cNvPr>
          <p:cNvSpPr txBox="1"/>
          <p:nvPr/>
        </p:nvSpPr>
        <p:spPr>
          <a:xfrm>
            <a:off x="4482420" y="3105834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10872 </a:t>
            </a:r>
            <a:r>
              <a:rPr lang="ko-KR" altLang="en-US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팩토리얼</a:t>
            </a:r>
            <a:endParaRPr lang="ko-KR" altLang="en-US" sz="3600" dirty="0">
              <a:solidFill>
                <a:schemeClr val="accent4">
                  <a:lumMod val="60000"/>
                  <a:lumOff val="4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9B88D-04ED-3996-7ACC-1C4E64B9508E}"/>
              </a:ext>
            </a:extLst>
          </p:cNvPr>
          <p:cNvSpPr txBox="1"/>
          <p:nvPr/>
        </p:nvSpPr>
        <p:spPr>
          <a:xfrm>
            <a:off x="3498176" y="3995067"/>
            <a:ext cx="5195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17478 </a:t>
            </a:r>
            <a:r>
              <a:rPr lang="ko-KR" altLang="en-US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재귀함수가 </a:t>
            </a:r>
            <a:r>
              <a:rPr lang="ko-KR" altLang="en-US" sz="36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뭔가요</a:t>
            </a:r>
            <a:r>
              <a:rPr lang="en-US" altLang="ko-KR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625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95BA20-562B-655E-4AA5-836A5EA91A32}"/>
              </a:ext>
            </a:extLst>
          </p:cNvPr>
          <p:cNvSpPr txBox="1"/>
          <p:nvPr/>
        </p:nvSpPr>
        <p:spPr>
          <a:xfrm>
            <a:off x="240942" y="204644"/>
            <a:ext cx="24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재귀함수란</a:t>
            </a:r>
            <a:r>
              <a:rPr lang="en-US" altLang="ko-KR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53ECF00-0891-097E-9AFF-8FF8087245A2}"/>
              </a:ext>
            </a:extLst>
          </p:cNvPr>
          <p:cNvGrpSpPr/>
          <p:nvPr/>
        </p:nvGrpSpPr>
        <p:grpSpPr>
          <a:xfrm>
            <a:off x="2820904" y="2517166"/>
            <a:ext cx="6550191" cy="1823668"/>
            <a:chOff x="2820904" y="2603892"/>
            <a:chExt cx="6550191" cy="182366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F211849-188C-A0EF-FDC9-C30EFED5B183}"/>
                </a:ext>
              </a:extLst>
            </p:cNvPr>
            <p:cNvSpPr txBox="1"/>
            <p:nvPr/>
          </p:nvSpPr>
          <p:spPr>
            <a:xfrm>
              <a:off x="2820904" y="2603892"/>
              <a:ext cx="65501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재귀함수는 이럴 때 사용하면 좋다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A3073AA-FBD8-042E-C5D5-7277EDDBCE04}"/>
                </a:ext>
              </a:extLst>
            </p:cNvPr>
            <p:cNvSpPr txBox="1"/>
            <p:nvPr/>
          </p:nvSpPr>
          <p:spPr>
            <a:xfrm>
              <a:off x="3458892" y="3504230"/>
              <a:ext cx="52742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1. </a:t>
              </a:r>
              <a:r>
                <a:rPr lang="ko-KR" altLang="en-US" sz="24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큰 문제를 작은 문제로 쪼갤 수 있을 때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E5F95-AE5F-1DEF-F979-C7C8FE45BC73}"/>
                </a:ext>
              </a:extLst>
            </p:cNvPr>
            <p:cNvSpPr txBox="1"/>
            <p:nvPr/>
          </p:nvSpPr>
          <p:spPr>
            <a:xfrm>
              <a:off x="4932855" y="3965895"/>
              <a:ext cx="2326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2. </a:t>
              </a:r>
              <a:r>
                <a:rPr lang="ko-KR" altLang="en-US" sz="24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어</a:t>
              </a:r>
              <a:r>
                <a:rPr lang="en-US" altLang="ko-KR" sz="24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24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이게 끝이네</a:t>
              </a:r>
              <a:endParaRPr lang="en-US" altLang="ko-KR" sz="2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541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899673-864E-3CAB-C88A-540CF9695AF4}"/>
              </a:ext>
            </a:extLst>
          </p:cNvPr>
          <p:cNvSpPr txBox="1"/>
          <p:nvPr/>
        </p:nvSpPr>
        <p:spPr>
          <a:xfrm>
            <a:off x="240942" y="204644"/>
            <a:ext cx="24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재귀함수란</a:t>
            </a:r>
            <a:r>
              <a:rPr lang="en-US" altLang="ko-KR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15A9F-724B-F840-41D0-8F68F0D2708C}"/>
              </a:ext>
            </a:extLst>
          </p:cNvPr>
          <p:cNvSpPr txBox="1"/>
          <p:nvPr/>
        </p:nvSpPr>
        <p:spPr>
          <a:xfrm>
            <a:off x="636813" y="2951946"/>
            <a:ext cx="109183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이제 여러분들이 배울 수 있는 알고리즘은 훨씬 더 늘어난다</a:t>
            </a:r>
            <a:endParaRPr lang="en-US" altLang="ko-KR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DP, 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백트래킹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분할정복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DFS</a:t>
            </a:r>
          </a:p>
        </p:txBody>
      </p:sp>
    </p:spTree>
    <p:extLst>
      <p:ext uri="{BB962C8B-B14F-4D97-AF65-F5344CB8AC3E}">
        <p14:creationId xmlns:p14="http://schemas.microsoft.com/office/powerpoint/2010/main" val="14943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8D700-C8DD-07B9-F7F6-8CADCB88448A}"/>
              </a:ext>
            </a:extLst>
          </p:cNvPr>
          <p:cNvSpPr txBox="1"/>
          <p:nvPr/>
        </p:nvSpPr>
        <p:spPr>
          <a:xfrm>
            <a:off x="240942" y="204644"/>
            <a:ext cx="8100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혹시나 시간이 </a:t>
            </a:r>
            <a:r>
              <a:rPr lang="ko-KR" altLang="en-US" sz="36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남았을까봐</a:t>
            </a:r>
            <a:r>
              <a:rPr lang="ko-KR" altLang="en-US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준비한 도전 문제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9B9BC-AB2F-41BE-84A1-3BE20EDB79AF}"/>
              </a:ext>
            </a:extLst>
          </p:cNvPr>
          <p:cNvSpPr txBox="1"/>
          <p:nvPr/>
        </p:nvSpPr>
        <p:spPr>
          <a:xfrm>
            <a:off x="3274560" y="2274838"/>
            <a:ext cx="56428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2748 </a:t>
            </a:r>
            <a:r>
              <a:rPr lang="ko-KR" altLang="en-US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피보나치 수 </a:t>
            </a:r>
            <a:r>
              <a:rPr lang="en-US" altLang="ko-KR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</a:p>
          <a:p>
            <a:pPr algn="ctr"/>
            <a:r>
              <a:rPr lang="en-US" altLang="ko-KR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11729 </a:t>
            </a:r>
            <a:r>
              <a:rPr lang="ko-KR" altLang="en-US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하노이의 탑 이동 순서</a:t>
            </a:r>
            <a:endParaRPr lang="en-US" altLang="ko-KR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1074 Z</a:t>
            </a:r>
          </a:p>
          <a:p>
            <a:pPr algn="ctr"/>
            <a:r>
              <a:rPr lang="en-US" altLang="ko-KR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2447 </a:t>
            </a:r>
            <a:r>
              <a:rPr lang="ko-KR" altLang="en-US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별 찍기 </a:t>
            </a:r>
            <a:r>
              <a:rPr lang="en-US" altLang="ko-KR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9227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A8C83F-32FB-4ABB-84A6-DD37158971EC}"/>
              </a:ext>
            </a:extLst>
          </p:cNvPr>
          <p:cNvSpPr txBox="1"/>
          <p:nvPr/>
        </p:nvSpPr>
        <p:spPr>
          <a:xfrm>
            <a:off x="207386" y="171088"/>
            <a:ext cx="488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 전에 복습 먼저 합시다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1199E-5986-37EB-85A6-481097ABBD81}"/>
              </a:ext>
            </a:extLst>
          </p:cNvPr>
          <p:cNvSpPr txBox="1"/>
          <p:nvPr/>
        </p:nvSpPr>
        <p:spPr>
          <a:xfrm>
            <a:off x="4230746" y="2117102"/>
            <a:ext cx="3730508" cy="2623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그리디</a:t>
            </a:r>
            <a:r>
              <a:rPr lang="ko-KR" altLang="en-US" sz="28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알고리즘 </a:t>
            </a:r>
            <a:r>
              <a:rPr lang="en-US" altLang="ko-KR" sz="28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동전 </a:t>
            </a:r>
            <a:r>
              <a:rPr lang="en-US" altLang="ko-KR" sz="28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Stack : </a:t>
            </a:r>
            <a:r>
              <a:rPr lang="ko-KR" altLang="en-US" sz="28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괄호</a:t>
            </a:r>
            <a:endParaRPr lang="en-US" altLang="ko-KR" sz="28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Queue</a:t>
            </a:r>
            <a:r>
              <a:rPr lang="ko-KR" altLang="en-US" sz="28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</a:t>
            </a:r>
            <a:r>
              <a:rPr lang="ko-KR" altLang="en-US" sz="28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요세푸스</a:t>
            </a:r>
            <a:endParaRPr lang="en-US" altLang="ko-KR" sz="28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String : </a:t>
            </a:r>
            <a:r>
              <a:rPr lang="ko-KR" altLang="en-US" sz="2800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그룹단어체커</a:t>
            </a:r>
            <a:endParaRPr lang="ko-KR" altLang="en-US" sz="28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22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B54058-4BC9-0679-A543-CAFE561B8B99}"/>
              </a:ext>
            </a:extLst>
          </p:cNvPr>
          <p:cNvSpPr txBox="1"/>
          <p:nvPr/>
        </p:nvSpPr>
        <p:spPr>
          <a:xfrm>
            <a:off x="245680" y="1509687"/>
            <a:ext cx="1170063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어느 한 컴퓨터공학과 학생이 유명한 교수님을 찾아가 물었다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"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재귀함수가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뭔가요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?"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"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잘 들어보게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옛날옛날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한 산 꼭대기에 이세상 모든 지식을 통달한 선인이 있었어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마을 사람들은 모두 그 선인에게 수많은 질문을 했고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모두 지혜롭게 대답해 주었지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그의 답은 대부분 옳았다고 하네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그런데 어느 날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 선인에게 한 선비가 찾아와서 물었어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."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____"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재귀함수가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뭔가요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?"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____"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잘 들어보게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옛날옛날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한 산 꼭대기에 이세상 모든 지식을 통달한 선인이 있었어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____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마을 사람들은 모두 그 선인에게 수많은 질문을 했고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모두 지혜롭게 대답해 주었지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____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그의 답은 대부분 옳았다고 하네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그런데 어느 날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 선인에게 한 선비가 찾아와서 물었어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."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________"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재귀함수가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뭔가요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?"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________"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재귀함수는 자기 자신을 호출하는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함수라네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"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________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라고 답변하였지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____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라고 답변하였지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라고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답변하였지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2A2A8-F1D7-72BE-EE92-B24232DFB3EC}"/>
              </a:ext>
            </a:extLst>
          </p:cNvPr>
          <p:cNvSpPr txBox="1"/>
          <p:nvPr/>
        </p:nvSpPr>
        <p:spPr>
          <a:xfrm>
            <a:off x="131885" y="254978"/>
            <a:ext cx="7155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17478 </a:t>
            </a:r>
            <a:r>
              <a:rPr lang="ko-KR" altLang="en-US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재귀함수가 </a:t>
            </a:r>
            <a:r>
              <a:rPr lang="ko-KR" altLang="en-US" sz="36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뭔가요</a:t>
            </a:r>
            <a:r>
              <a:rPr lang="en-US" altLang="ko-KR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 | Silver 5</a:t>
            </a:r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86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D6773F-0760-2600-30AE-EA5C26553DEB}"/>
              </a:ext>
            </a:extLst>
          </p:cNvPr>
          <p:cNvSpPr txBox="1"/>
          <p:nvPr/>
        </p:nvSpPr>
        <p:spPr>
          <a:xfrm>
            <a:off x="240942" y="204644"/>
            <a:ext cx="24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재귀함수란</a:t>
            </a:r>
            <a:r>
              <a:rPr lang="en-US" altLang="ko-KR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04C554-336B-213A-0819-2ECD2A837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95" y="2433194"/>
            <a:ext cx="3975009" cy="2494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AC4FEE-B919-35D2-9279-3E4B3465B491}"/>
              </a:ext>
            </a:extLst>
          </p:cNvPr>
          <p:cNvSpPr txBox="1"/>
          <p:nvPr/>
        </p:nvSpPr>
        <p:spPr>
          <a:xfrm>
            <a:off x="3521415" y="1786863"/>
            <a:ext cx="5149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자기 자신을 호출하는 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4A0CE-5883-1098-8C6D-D4FE6FB30603}"/>
              </a:ext>
            </a:extLst>
          </p:cNvPr>
          <p:cNvSpPr txBox="1"/>
          <p:nvPr/>
        </p:nvSpPr>
        <p:spPr>
          <a:xfrm>
            <a:off x="4586610" y="5435977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Output : 0 1 2 3 4 5 6 7 8 9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ACBA3B-9FB9-D63F-7BA5-8252D116E1FD}"/>
              </a:ext>
            </a:extLst>
          </p:cNvPr>
          <p:cNvSpPr txBox="1"/>
          <p:nvPr/>
        </p:nvSpPr>
        <p:spPr>
          <a:xfrm>
            <a:off x="5243119" y="4928146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Zaegwi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(0);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3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9D3620-8904-EBDB-D1C2-E05078301F88}"/>
              </a:ext>
            </a:extLst>
          </p:cNvPr>
          <p:cNvSpPr txBox="1"/>
          <p:nvPr/>
        </p:nvSpPr>
        <p:spPr>
          <a:xfrm>
            <a:off x="240942" y="204644"/>
            <a:ext cx="24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재귀함수란</a:t>
            </a:r>
            <a:r>
              <a:rPr lang="en-US" altLang="ko-KR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B22D4-04DD-57C5-BCE3-0FB1E5C53ED5}"/>
              </a:ext>
            </a:extLst>
          </p:cNvPr>
          <p:cNvSpPr txBox="1"/>
          <p:nvPr/>
        </p:nvSpPr>
        <p:spPr>
          <a:xfrm>
            <a:off x="2243027" y="2551837"/>
            <a:ext cx="77059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추후에 </a:t>
            </a:r>
            <a:r>
              <a:rPr lang="en-US" altLang="ko-K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DP</a:t>
            </a:r>
            <a:r>
              <a:rPr lang="en-US" altLang="ko-KR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백트래킹</a:t>
            </a:r>
            <a:r>
              <a:rPr lang="en-US" altLang="ko-KR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분할정복</a:t>
            </a:r>
            <a:r>
              <a:rPr lang="en-US" altLang="ko-KR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en-US" altLang="ko-K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DFS</a:t>
            </a:r>
            <a:r>
              <a:rPr lang="ko-KR" altLang="en-US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등</a:t>
            </a:r>
            <a:endParaRPr lang="en-US" altLang="ko-KR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핵심 알고리즘에 애용되기 때문에</a:t>
            </a:r>
            <a:endParaRPr lang="en-US" altLang="ko-KR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무조건 익숙해져야 하는</a:t>
            </a:r>
            <a:r>
              <a:rPr lang="en-US" altLang="ko-KR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기법이다</a:t>
            </a:r>
            <a:r>
              <a:rPr lang="en-US" altLang="ko-KR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651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1641E5-1E0C-4A33-F2F8-842BFA10D41B}"/>
              </a:ext>
            </a:extLst>
          </p:cNvPr>
          <p:cNvSpPr txBox="1"/>
          <p:nvPr/>
        </p:nvSpPr>
        <p:spPr>
          <a:xfrm>
            <a:off x="240942" y="204644"/>
            <a:ext cx="24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재귀함수란</a:t>
            </a:r>
            <a:r>
              <a:rPr lang="en-US" altLang="ko-KR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09DE3D-01A4-C27D-92FC-03C59A1E4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854" y="2354415"/>
            <a:ext cx="3684291" cy="2149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E194D1-A25E-315C-7876-EBA1CADA410E}"/>
              </a:ext>
            </a:extLst>
          </p:cNvPr>
          <p:cNvSpPr txBox="1"/>
          <p:nvPr/>
        </p:nvSpPr>
        <p:spPr>
          <a:xfrm>
            <a:off x="3789919" y="1708084"/>
            <a:ext cx="4612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출력 결과를 예측해보자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039E0-8F48-3719-7828-4A36BED6B52E}"/>
              </a:ext>
            </a:extLst>
          </p:cNvPr>
          <p:cNvSpPr txBox="1"/>
          <p:nvPr/>
        </p:nvSpPr>
        <p:spPr>
          <a:xfrm>
            <a:off x="5154074" y="4503585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Zaegwi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(0);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425D3C-40E8-8007-AF7C-9FA766638DF7}"/>
              </a:ext>
            </a:extLst>
          </p:cNvPr>
          <p:cNvSpPr txBox="1"/>
          <p:nvPr/>
        </p:nvSpPr>
        <p:spPr>
          <a:xfrm>
            <a:off x="4651534" y="4965250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Output : 0 1 2 3 4 4 3 2 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962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1641E5-1E0C-4A33-F2F8-842BFA10D41B}"/>
              </a:ext>
            </a:extLst>
          </p:cNvPr>
          <p:cNvSpPr txBox="1"/>
          <p:nvPr/>
        </p:nvSpPr>
        <p:spPr>
          <a:xfrm>
            <a:off x="240942" y="204644"/>
            <a:ext cx="24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재귀함수란</a:t>
            </a:r>
            <a:r>
              <a:rPr lang="en-US" altLang="ko-KR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BE8E9E-68F6-1BE7-3F35-850E90EB396D}"/>
              </a:ext>
            </a:extLst>
          </p:cNvPr>
          <p:cNvGrpSpPr/>
          <p:nvPr/>
        </p:nvGrpSpPr>
        <p:grpSpPr>
          <a:xfrm>
            <a:off x="962829" y="1708084"/>
            <a:ext cx="4612160" cy="3626498"/>
            <a:chOff x="962829" y="1708084"/>
            <a:chExt cx="4612160" cy="362649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409DE3D-01A4-C27D-92FC-03C59A1E4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6764" y="2354415"/>
              <a:ext cx="3684291" cy="21491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E194D1-A25E-315C-7876-EBA1CADA410E}"/>
                </a:ext>
              </a:extLst>
            </p:cNvPr>
            <p:cNvSpPr txBox="1"/>
            <p:nvPr/>
          </p:nvSpPr>
          <p:spPr>
            <a:xfrm>
              <a:off x="962829" y="1708084"/>
              <a:ext cx="46121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출력 결과를 예측해보자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F039E0-8F48-3719-7828-4A36BED6B52E}"/>
                </a:ext>
              </a:extLst>
            </p:cNvPr>
            <p:cNvSpPr txBox="1"/>
            <p:nvPr/>
          </p:nvSpPr>
          <p:spPr>
            <a:xfrm>
              <a:off x="2326984" y="4503585"/>
              <a:ext cx="18838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err="1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</a:rPr>
                <a:t>Zaegwi</a:t>
              </a:r>
              <a:r>
                <a:rPr lang="en-US" altLang="ko-KR" sz="2400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</a:rPr>
                <a:t>(0);</a:t>
              </a:r>
              <a:endParaRPr lang="ko-KR" alt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425D3C-40E8-8007-AF7C-9FA766638DF7}"/>
                </a:ext>
              </a:extLst>
            </p:cNvPr>
            <p:cNvSpPr txBox="1"/>
            <p:nvPr/>
          </p:nvSpPr>
          <p:spPr>
            <a:xfrm>
              <a:off x="1824444" y="4965250"/>
              <a:ext cx="2888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Output : 0 1 2 3 4 4 3 2 1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3760929-245C-088C-ECB2-8A69CF070F56}"/>
              </a:ext>
            </a:extLst>
          </p:cNvPr>
          <p:cNvSpPr txBox="1"/>
          <p:nvPr/>
        </p:nvSpPr>
        <p:spPr>
          <a:xfrm>
            <a:off x="6270107" y="1367406"/>
            <a:ext cx="457048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Zaegwi</a:t>
            </a:r>
            <a:r>
              <a:rPr lang="en-US" altLang="ko-K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(0){</a:t>
            </a:r>
          </a:p>
          <a:p>
            <a:r>
              <a:rPr lang="en-US" altLang="ko-K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if(0 &gt;= 5) return;</a:t>
            </a:r>
          </a:p>
          <a:p>
            <a:r>
              <a:rPr lang="en-US" altLang="ko-K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0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altLang="ko-K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&lt;&lt;0&lt;&lt;' ';</a:t>
            </a:r>
          </a:p>
          <a:p>
            <a:r>
              <a:rPr lang="en-US" altLang="ko-K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Zaegwi</a:t>
            </a:r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(1){</a:t>
            </a:r>
          </a:p>
          <a:p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if(0 &gt;= 5) return;</a:t>
            </a:r>
          </a:p>
          <a:p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&lt;&lt;1&lt;&lt;' ';</a:t>
            </a:r>
          </a:p>
          <a:p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20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Zaegwi</a:t>
            </a:r>
            <a:r>
              <a:rPr lang="en-US" altLang="ko-KR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(2){</a:t>
            </a:r>
          </a:p>
          <a:p>
            <a:r>
              <a:rPr lang="en-US" altLang="ko-KR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			…</a:t>
            </a:r>
          </a:p>
          <a:p>
            <a:r>
              <a:rPr lang="en-US" altLang="ko-KR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&lt;&lt;1&lt;&lt;' ';</a:t>
            </a:r>
          </a:p>
          <a:p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ko-K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0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altLang="ko-K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&lt;&lt;0&lt;&lt;' ';</a:t>
            </a:r>
          </a:p>
          <a:p>
            <a:r>
              <a:rPr lang="en-US" altLang="ko-K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26E10B-86C0-C84B-8662-4F9BE8487C1C}"/>
              </a:ext>
            </a:extLst>
          </p:cNvPr>
          <p:cNvSpPr/>
          <p:nvPr/>
        </p:nvSpPr>
        <p:spPr>
          <a:xfrm>
            <a:off x="5843701" y="1086256"/>
            <a:ext cx="45719" cy="4932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9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14E0DA-7488-45B2-CA70-2A8EC9CCE4B3}"/>
              </a:ext>
            </a:extLst>
          </p:cNvPr>
          <p:cNvSpPr txBox="1"/>
          <p:nvPr/>
        </p:nvSpPr>
        <p:spPr>
          <a:xfrm>
            <a:off x="240942" y="204644"/>
            <a:ext cx="24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재귀함수란</a:t>
            </a:r>
            <a:r>
              <a:rPr lang="en-US" altLang="ko-KR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63FDDD-AF78-BE74-0724-559371F69233}"/>
              </a:ext>
            </a:extLst>
          </p:cNvPr>
          <p:cNvSpPr txBox="1"/>
          <p:nvPr/>
        </p:nvSpPr>
        <p:spPr>
          <a:xfrm>
            <a:off x="3949418" y="3105834"/>
            <a:ext cx="4293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10870 </a:t>
            </a:r>
            <a:r>
              <a:rPr lang="ko-KR" altLang="en-US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피보나치 수 </a:t>
            </a:r>
            <a:r>
              <a:rPr lang="en-US" altLang="ko-KR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</a:t>
            </a:r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42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BA815E-7B4A-0FD9-8D5B-2C5D0F3F2CA9}"/>
              </a:ext>
            </a:extLst>
          </p:cNvPr>
          <p:cNvSpPr txBox="1"/>
          <p:nvPr/>
        </p:nvSpPr>
        <p:spPr>
          <a:xfrm>
            <a:off x="240942" y="204644"/>
            <a:ext cx="24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재귀함수란</a:t>
            </a:r>
            <a:r>
              <a:rPr lang="en-US" altLang="ko-KR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EA054-D661-5F7A-B0CD-144929152972}"/>
              </a:ext>
            </a:extLst>
          </p:cNvPr>
          <p:cNvSpPr txBox="1"/>
          <p:nvPr/>
        </p:nvSpPr>
        <p:spPr>
          <a:xfrm>
            <a:off x="4416693" y="2149488"/>
            <a:ext cx="3358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0 1 1 2 3 5 8 …</a:t>
            </a:r>
            <a:endParaRPr lang="ko-KR" altLang="en-US" sz="3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CDE35-101F-A379-B033-ED46B460B7B2}"/>
              </a:ext>
            </a:extLst>
          </p:cNvPr>
          <p:cNvSpPr txBox="1"/>
          <p:nvPr/>
        </p:nvSpPr>
        <p:spPr>
          <a:xfrm>
            <a:off x="4361390" y="2939452"/>
            <a:ext cx="34692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</a:t>
            </a:r>
            <a:r>
              <a:rPr lang="ko-KR" altLang="en-US" sz="3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번째 수는</a:t>
            </a:r>
            <a:endParaRPr lang="en-US" altLang="ko-KR" sz="3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N-1</a:t>
            </a:r>
            <a:r>
              <a:rPr lang="ko-KR" altLang="en-US" sz="2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번째 수 </a:t>
            </a:r>
            <a:r>
              <a:rPr lang="en-US" altLang="ko-KR" sz="2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+ N-2</a:t>
            </a:r>
            <a:r>
              <a:rPr lang="ko-KR" altLang="en-US" sz="2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번째 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C7B59-2C3E-8DBF-4B6F-DA4E5E68D6DD}"/>
              </a:ext>
            </a:extLst>
          </p:cNvPr>
          <p:cNvSpPr txBox="1"/>
          <p:nvPr/>
        </p:nvSpPr>
        <p:spPr>
          <a:xfrm>
            <a:off x="3918960" y="4192398"/>
            <a:ext cx="4354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나머지는 그림판으로 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DE74FF-240E-D35A-B344-5BCD355A29DD}"/>
              </a:ext>
            </a:extLst>
          </p:cNvPr>
          <p:cNvSpPr txBox="1"/>
          <p:nvPr/>
        </p:nvSpPr>
        <p:spPr>
          <a:xfrm>
            <a:off x="2300301" y="3093340"/>
            <a:ext cx="1986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점화식</a:t>
            </a:r>
            <a:r>
              <a:rPr lang="ko-KR" altLang="en-US" sz="4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endParaRPr lang="ko-KR" altLang="en-US" sz="40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68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429</Words>
  <Application>Microsoft Office PowerPoint</Application>
  <PresentationFormat>와이드스크린</PresentationFormat>
  <Paragraphs>76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KoPubWorld돋움체 Bold</vt:lpstr>
      <vt:lpstr>KoPubWorld돋움체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2</cp:revision>
  <dcterms:created xsi:type="dcterms:W3CDTF">2023-05-11T14:59:23Z</dcterms:created>
  <dcterms:modified xsi:type="dcterms:W3CDTF">2023-05-11T16:18:36Z</dcterms:modified>
</cp:coreProperties>
</file>