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24"/>
    </p:embeddedFont>
    <p:embeddedFont>
      <p:font typeface="KoPubWorld돋움체 Light" panose="00000300000000000000" pitchFamily="2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15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0 141 24575,'19'0'-37,"344"-14"-1923,189-28-2331,-181 18 2722,682-13-2731,-548 25 3378,-13 0 586,3366 13-138,-3262 47 1832,-440-29-1083,153 9 1046,-247-21-318,91 22-1,43 5 1453,-168-30-2336,0 1 0,-1 2 1,38 13-1,9 3-114,-47-17 569,40 3 1,-1 0 1182,-44-5-1505,-2-1-5608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30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2 496 24575,'-2'75'0,"4"83"0,20-40 0,-19-99 0,1 1 0,0-2 0,1 1 0,1-1 0,1 1 0,1-2 0,11 21 0,0 1 0,20 38 0,-38-74 0,1 1 0,0 0 0,0-1 0,0 1 0,0-1 0,1 1 0,-1-1 0,1 0 0,0 0 0,0-1 0,0 1 0,0 0 0,1-1 0,-1 0 0,7 4 0,-8-5 0,0-1 0,0 1 0,1 0 0,-1-1 0,0 1 0,0-1 0,0 0 0,0 0 0,0 1 0,1-1 0,-1-1 0,0 1 0,0 0 0,0-1 0,0 1 0,0-1 0,0 1 0,1-1 0,-1 0 0,-1 0 0,1 0 0,0 0 0,0 0 0,0-1 0,0 1 0,-1 0 0,1-1 0,-1 1 0,1-1 0,1-2 0,22-33 0,-1-2 0,36-77 0,-42 80 0,73-126 0,-61 114 0,23-33 0,10-15 0,-16 28 0,-34 51 0,0-1 0,13-26 0,-12 19 0,29-39 0,-28 45 0,-2-1 0,21-42 0,-21 38 0,0 1 0,1 0 0,2 0 0,0 2 0,1 0 0,38-35 0,-44 44-1365,-2 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15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0 141 24575,'19'0'-37,"344"-14"-1923,189-28-2331,-181 18 2722,682-13-2731,-548 25 3378,-13 0 586,3366 13-138,-3262 47 1832,-440-29-1083,153 9 1046,-247-21-318,91 22-1,43 5 1453,-168-30-2336,0 1 0,-1 2 1,38 13-1,9 3-114,-47-17 569,40 3 1,-1 0 1182,-44-5-1505,-2-1-5608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16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73 24575,'375'0'0,"-354"-1"0,-1-1 0,30-7 0,32-3 0,60 9 0,99-8 0,65-1-2467,-3 0 2073,-156 2-235,154 9 0,-133 3 569,1234-2-1436,-1182 12 960,-14 0 53,142 2 170,174-6-844,-138-7 747,-180 11 410,72 1 0,-234-13-22,346 13-764,-117-6 788,-83-4 22,-45 8 435,57 1 295,-89-13-754,3-1 0,164 18 0,-122-3 0,-26-2 0,45 1-42,-7-1 250,48-4 908,22 4-450,37 1-636,-106-9-16,-49 8 500,41 2 736,297-14 2453,-439 2-3424,-1 1-1,29 6 0,8 1-1794,-35-7-5310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17.9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24575,'14'348'-1253,"21"58"-2270,-23-237 2594,-3 133-355,0-1-6,8-81 1265,69 655-267,17 37-908,-39-287 815,-16-93-441,-12-119 879,-6-112-674,43 823 58,-63-932 563,4 214 0,-14 540 71,-1-646 2483,1-23 4169,0-292-12124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1.0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24575,'2'1'0,"-1"-1"0,0 1 0,0-1 0,0 1 0,0-1 0,0 1 0,0 0 0,0 0 0,-1-1 0,1 1 0,0 0 0,0 0 0,0 0 0,-1 0 0,1 0 0,0 0 0,-1 0 0,1 0 0,-1 0 0,1 1 0,11 30 0,-9-24 0,3 10 0,-1 0 0,-2 1 0,1-1 0,0 23 0,4 24 0,85 707-7666,-76-457 6442,-10-179 434,25 851-4325,-21-500 3934,0-31 948,-11 997 59,-25-970 169,4-175 63,21-305-54,-24 821 1764,25 1193 5484,-2-1100-5057,1-838-326,0-46-481,0-27-857,0-9-215,0-16-1310,0 1-5196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3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24575,'0'653'0,"1"-635"0,1 0 0,7 30 0,-5-29 0,-1 0 0,1 22 0,8 78 0,-6-75 0,0 50 0,-7 22-1365,1-96-5461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4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24575,'1'0'0,"0"1"0,1-1 0,-1 1 0,0 0 0,0-1 0,0 1 0,0 0 0,0-1 0,0 1 0,0 0 0,0 0 0,0 0 0,0 0 0,0 0 0,0 0 0,-1 0 0,1 0 0,0 2 0,14 25 0,-12-21 0,11 16 0,0-1 0,2-1 0,23 25 0,-5-4 0,-21-28 0,0-1 0,1 0 0,1-1 0,23 16 0,18 13 0,-54-39 0,-1 0 0,1-1 0,0 1 0,0-1 0,0 0 0,0 1 0,1-1 0,-1 0 0,0 0 0,0 0 0,1-1 0,-1 1 0,1-1 0,-1 1 0,0-1 0,1 0 0,-1 0 0,1 0 0,-1 0 0,1 0 0,-1 0 0,1-1 0,-1 1 0,0-1 0,1 0 0,-1 0 0,0 0 0,0 0 0,1 0 0,-1 0 0,0 0 0,0-1 0,0 1 0,0-1 0,2-2 0,3-3 0,0-1 0,-1 0 0,0-1 0,0 1 0,0-1 0,7-19 0,-8 18 0,1 1 0,0 1 0,0-1 0,12-12 0,-11 13 0,1-1 0,-2 0 0,1 0 0,6-13 0,46-85 0,-30 55 0,50-80-1365,-73 119-5461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6.5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1 690 24575,'1'4'0,"0"-1"0,0 1 0,1-1 0,-1 0 0,1 0 0,0 0 0,0 0 0,0 0 0,0 0 0,0-1 0,1 1 0,-1-1 0,6 5 0,11 12 0,31 60 0,-28-43 0,37 46 0,-41-59 0,-11-13 0,1-1 0,0 0 0,18 15 0,-16-14 0,1 0 0,14 19 0,19 18 0,-19-24 0,-18-17 0,-1 0 0,1 0 0,0-1 0,0 0 0,11 7 0,-15-11 0,-1 0 0,1 0 0,0 0 0,0-1 0,0 1 0,0-1 0,0 1 0,0-1 0,0 0 0,-1 0 0,1 0 0,0-1 0,0 1 0,0-1 0,0 0 0,0 1 0,0-1 0,-1 0 0,1-1 0,4-1 0,8-7 0,0-1 0,-1 0 0,0-1 0,-1-1 0,0 0 0,17-23 0,-10 12 0,25-23 0,116-116 0,-53 51 0,41-57 0,-45 42 0,-81 100 0,4-5 0,39-59 0,-57 78 0,1 1 0,0 0 0,19-17 0,1-2 0,7-14 0,-23 26 0,32-31 0,29-14-1365,-64 56-5461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7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1 697 24575,'0'8'0,"1"0"0,1 0 0,0 0 0,0 0 0,1 0 0,-1 0 0,2-1 0,-1 1 0,8 11 0,3 2 0,29 36 0,-23-38 0,0 0 0,1-2 0,1 0 0,1-1 0,25 13 0,-32-20 0,16 9 0,2-2 0,39 14 0,-35-15 0,50 27 0,-54-25 0,20 13 0,-52-29 0,0 1 0,0-1 0,0 1 0,0-1 0,0 0 0,0 0 0,0 0 0,0 0 0,0-1 0,0 1 0,1-1 0,-1 1 0,0-1 0,0 0 0,1 1 0,-1-1 0,0 0 0,1-1 0,-1 1 0,0 0 0,0-1 0,1 1 0,-1-1 0,0 0 0,0 0 0,0 1 0,0-1 0,0-1 0,3-1 0,3-4 0,0 0 0,-1 0 0,0 0 0,-1-1 0,10-14 0,10-12 0,-4 7 0,-1 0 0,-1 0 0,17-36 0,12-16 0,6-3 0,125-141 0,-79 110 0,122-115 0,-130 129 0,-63 64 0,-13 14-19,-13 16-149,-1 1 0,1-1 0,0 1-1,0 0 1,0-1 0,0 2-1,8-6 1,1 2-6658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8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1 425 24575,'2'14'0,"0"0"0,1 0 0,1 0 0,0-1 0,9 20 0,-8-20 0,59 128 0,-12-46 0,10 3 0,-43-71 0,-5-11 0,0 1 0,1-2 0,0 0 0,1-1 0,1 0 0,0-2 0,36 21 0,-51-33 0,-1 1 0,1-1 0,-1 0 0,1 0 0,0 0 0,-1 0 0,1 0 0,-1 0 0,1 0 0,-1 0 0,1-1 0,-1 1 0,1-1 0,-1 1 0,1-1 0,-1 1 0,0-1 0,1 0 0,-1 0 0,0 0 0,1 0 0,-1 0 0,0 0 0,2-2 0,30-31 0,-27 27 0,146-173 0,-51 65 0,142-123 0,-196 193 0,-32 29 0,1 0 0,1 1 0,21-14 0,69-49 0,14-11 0,-113 83 0,0-1 0,0 0 0,-1-1 0,0 1 0,0-2 0,0 1 0,-1-1 0,-1 1 0,1-2 0,-2 1 0,6-14 0,10-13-1365,-12 21-5461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16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73 24575,'375'0'0,"-354"-1"0,-1-1 0,30-7 0,32-3 0,60 9 0,99-8 0,65-1-2467,-3 0 2073,-156 2-235,154 9 0,-133 3 569,1234-2-1436,-1182 12 960,-14 0 53,142 2 170,174-6-844,-138-7 747,-180 11 410,72 1 0,-234-13-22,346 13-764,-117-6 788,-83-4 22,-45 8 435,57 1 295,-89-13-754,3-1 0,164 18 0,-122-3 0,-26-2 0,45 1-42,-7-1 250,48-4 908,22 4-450,37 1-636,-106-9-16,-49 8 500,41 2 736,297-14 2453,-439 2-3424,-1 1-1,29 6 0,8 1-1794,-35-7-5310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30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2 496 24575,'-2'75'0,"4"83"0,20-40 0,-19-99 0,1 1 0,0-2 0,1 1 0,1-1 0,1 1 0,1-2 0,11 21 0,0 1 0,20 38 0,-38-74 0,1 1 0,0 0 0,0-1 0,0 1 0,0-1 0,1 1 0,-1-1 0,1 0 0,0 0 0,0-1 0,0 1 0,0 0 0,1-1 0,-1 0 0,7 4 0,-8-5 0,0-1 0,0 1 0,1 0 0,-1-1 0,0 1 0,0-1 0,0 0 0,0 0 0,0 1 0,1-1 0,-1-1 0,0 1 0,0 0 0,0-1 0,0 1 0,0-1 0,0 1 0,1-1 0,-1 0 0,-1 0 0,1 0 0,0 0 0,0 0 0,0-1 0,0 1 0,-1 0 0,1-1 0,-1 1 0,1-1 0,1-2 0,22-33 0,-1-2 0,36-77 0,-42 80 0,73-126 0,-61 114 0,23-33 0,10-15 0,-16 28 0,-34 51 0,0-1 0,13-26 0,-12 19 0,29-39 0,-28 45 0,-2-1 0,21-42 0,-21 38 0,0 1 0,1 0 0,2 0 0,0 2 0,1 0 0,38-35 0,-44 44-1365,-2 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15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0 141 24575,'19'0'-37,"344"-14"-1923,189-28-2331,-181 18 2722,682-13-2731,-548 25 3378,-13 0 586,3366 13-138,-3262 47 1832,-440-29-1083,153 9 1046,-247-21-318,91 22-1,43 5 1453,-168-30-2336,0 1 0,-1 2 1,38 13-1,9 3-114,-47-17 569,40 3 1,-1 0 1182,-44-5-1505,-2-1-5608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16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73 24575,'375'0'0,"-354"-1"0,-1-1 0,30-7 0,32-3 0,60 9 0,99-8 0,65-1-2467,-3 0 2073,-156 2-235,154 9 0,-133 3 569,1234-2-1436,-1182 12 960,-14 0 53,142 2 170,174-6-844,-138-7 747,-180 11 410,72 1 0,-234-13-22,346 13-764,-117-6 788,-83-4 22,-45 8 435,57 1 295,-89-13-754,3-1 0,164 18 0,-122-3 0,-26-2 0,45 1-42,-7-1 250,48-4 908,22 4-450,37 1-636,-106-9-16,-49 8 500,41 2 736,297-14 2453,-439 2-3424,-1 1-1,29 6 0,8 1-1794,-35-7-5310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17.9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24575,'14'348'-1253,"21"58"-2270,-23-237 2594,-3 133-355,0-1-6,8-81 1265,69 655-267,17 37-908,-39-287 815,-16-93-441,-12-119 879,-6-112-674,43 823 58,-63-932 563,4 214 0,-14 540 71,-1-646 2483,1-23 4169,0-292-12124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1.0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24575,'2'1'0,"-1"-1"0,0 1 0,0-1 0,0 1 0,0-1 0,0 1 0,0 0 0,0 0 0,-1-1 0,1 1 0,0 0 0,0 0 0,0 0 0,-1 0 0,1 0 0,0 0 0,-1 0 0,1 0 0,-1 0 0,1 1 0,11 30 0,-9-24 0,3 10 0,-1 0 0,-2 1 0,1-1 0,0 23 0,4 24 0,85 707-7666,-76-457 6442,-10-179 434,25 851-4325,-21-500 3934,0-31 948,-11 997 59,-25-970 169,4-175 63,21-305-54,-24 821 1764,25 1193 5484,-2-1100-5057,1-838-326,0-46-481,0-27-857,0-9-215,0-16-1310,0 1-5196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3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24575,'0'653'0,"1"-635"0,1 0 0,7 30 0,-5-29 0,-1 0 0,1 22 0,8 78 0,-6-75 0,0 50 0,-7 22-1365,1-96-5461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4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24575,'1'0'0,"0"1"0,1-1 0,-1 1 0,0 0 0,0-1 0,0 1 0,0 0 0,0-1 0,0 1 0,0 0 0,0 0 0,0 0 0,0 0 0,0 0 0,0 0 0,-1 0 0,1 0 0,0 2 0,14 25 0,-12-21 0,11 16 0,0-1 0,2-1 0,23 25 0,-5-4 0,-21-28 0,0-1 0,1 0 0,1-1 0,23 16 0,18 13 0,-54-39 0,-1 0 0,1-1 0,0 1 0,0-1 0,0 0 0,0 1 0,1-1 0,-1 0 0,0 0 0,0 0 0,1-1 0,-1 1 0,1-1 0,-1 1 0,0-1 0,1 0 0,-1 0 0,1 0 0,-1 0 0,1 0 0,-1 0 0,1-1 0,-1 1 0,0-1 0,1 0 0,-1 0 0,0 0 0,0 0 0,1 0 0,-1 0 0,0 0 0,0-1 0,0 1 0,0-1 0,2-2 0,3-3 0,0-1 0,-1 0 0,0-1 0,0 1 0,0-1 0,7-19 0,-8 18 0,1 1 0,0 1 0,0-1 0,12-12 0,-11 13 0,1-1 0,-2 0 0,1 0 0,6-13 0,46-85 0,-30 55 0,50-80-1365,-73 119-5461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6.5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1 690 24575,'1'4'0,"0"-1"0,0 1 0,1-1 0,-1 0 0,1 0 0,0 0 0,0 0 0,0 0 0,0 0 0,0-1 0,1 1 0,-1-1 0,6 5 0,11 12 0,31 60 0,-28-43 0,37 46 0,-41-59 0,-11-13 0,1-1 0,0 0 0,18 15 0,-16-14 0,1 0 0,14 19 0,19 18 0,-19-24 0,-18-17 0,-1 0 0,1 0 0,0-1 0,0 0 0,11 7 0,-15-11 0,-1 0 0,1 0 0,0 0 0,0-1 0,0 1 0,0-1 0,0 1 0,0-1 0,0 0 0,-1 0 0,1 0 0,0-1 0,0 1 0,0-1 0,0 0 0,0 1 0,0-1 0,-1 0 0,1-1 0,4-1 0,8-7 0,0-1 0,-1 0 0,0-1 0,-1-1 0,0 0 0,17-23 0,-10 12 0,25-23 0,116-116 0,-53 51 0,41-57 0,-45 42 0,-81 100 0,4-5 0,39-59 0,-57 78 0,1 1 0,0 0 0,19-17 0,1-2 0,7-14 0,-23 26 0,32-31 0,29-14-1365,-64 56-5461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7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1 697 24575,'0'8'0,"1"0"0,1 0 0,0 0 0,0 0 0,1 0 0,-1 0 0,2-1 0,-1 1 0,8 11 0,3 2 0,29 36 0,-23-38 0,0 0 0,1-2 0,1 0 0,1-1 0,25 13 0,-32-20 0,16 9 0,2-2 0,39 14 0,-35-15 0,50 27 0,-54-25 0,20 13 0,-52-29 0,0 1 0,0-1 0,0 1 0,0-1 0,0 0 0,0 0 0,0 0 0,0 0 0,0-1 0,0 1 0,1-1 0,-1 1 0,0-1 0,0 0 0,1 1 0,-1-1 0,0 0 0,1-1 0,-1 1 0,0 0 0,0-1 0,1 1 0,-1-1 0,0 0 0,0 0 0,0 1 0,0-1 0,0-1 0,3-1 0,3-4 0,0 0 0,-1 0 0,0 0 0,-1-1 0,10-14 0,10-12 0,-4 7 0,-1 0 0,-1 0 0,17-36 0,12-16 0,6-3 0,125-141 0,-79 110 0,122-115 0,-130 129 0,-63 64 0,-13 14-19,-13 16-149,-1 1 0,1-1 0,0 1-1,0 0 1,0-1 0,0 2-1,8-6 1,1 2-6658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8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1 425 24575,'2'14'0,"0"0"0,1 0 0,1 0 0,0-1 0,9 20 0,-8-20 0,59 128 0,-12-46 0,10 3 0,-43-71 0,-5-11 0,0 1 0,1-2 0,0 0 0,1-1 0,1 0 0,0-2 0,36 21 0,-51-33 0,-1 1 0,1-1 0,-1 0 0,1 0 0,0 0 0,-1 0 0,1 0 0,-1 0 0,1 0 0,-1 0 0,1-1 0,-1 1 0,1-1 0,-1 1 0,1-1 0,-1 1 0,0-1 0,1 0 0,-1 0 0,0 0 0,1 0 0,-1 0 0,0 0 0,2-2 0,30-31 0,-27 27 0,146-173 0,-51 65 0,142-123 0,-196 193 0,-32 29 0,1 0 0,1 1 0,21-14 0,69-49 0,14-11 0,-113 83 0,0-1 0,0 0 0,-1-1 0,0 1 0,0-2 0,0 1 0,-1-1 0,-1 1 0,1-2 0,-2 1 0,6-14 0,10-13-1365,-12 21-5461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17.9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24575,'14'348'-1253,"21"58"-2270,-23-237 2594,-3 133-355,0-1-6,8-81 1265,69 655-267,17 37-908,-39-287 815,-16-93-441,-12-119 879,-6-112-674,43 823 58,-63-932 563,4 214 0,-14 540 71,-1-646 2483,1-23 4169,0-292-12124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30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2 496 24575,'-2'75'0,"4"83"0,20-40 0,-19-99 0,1 1 0,0-2 0,1 1 0,1-1 0,1 1 0,1-2 0,11 21 0,0 1 0,20 38 0,-38-74 0,1 1 0,0 0 0,0-1 0,0 1 0,0-1 0,1 1 0,-1-1 0,1 0 0,0 0 0,0-1 0,0 1 0,0 0 0,1-1 0,-1 0 0,7 4 0,-8-5 0,0-1 0,0 1 0,1 0 0,-1-1 0,0 1 0,0-1 0,0 0 0,0 0 0,0 1 0,1-1 0,-1-1 0,0 1 0,0 0 0,0-1 0,0 1 0,0-1 0,0 1 0,1-1 0,-1 0 0,-1 0 0,1 0 0,0 0 0,0 0 0,0-1 0,0 1 0,-1 0 0,1-1 0,-1 1 0,1-1 0,1-2 0,22-33 0,-1-2 0,36-77 0,-42 80 0,73-126 0,-61 114 0,23-33 0,10-15 0,-16 28 0,-34 51 0,0-1 0,13-26 0,-12 19 0,29-39 0,-28 45 0,-2-1 0,21-42 0,-21 38 0,0 1 0,1 0 0,2 0 0,0 2 0,1 0 0,38-35 0,-44 44-1365,-2 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15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0 141 24575,'19'0'-37,"344"-14"-1923,189-28-2331,-181 18 2722,682-13-2731,-548 25 3378,-13 0 586,3366 13-138,-3262 47 1832,-440-29-1083,153 9 1046,-247-21-318,91 22-1,43 5 1453,-168-30-2336,0 1 0,-1 2 1,38 13-1,9 3-114,-47-17 569,40 3 1,-1 0 1182,-44-5-1505,-2-1-5608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16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73 24575,'375'0'0,"-354"-1"0,-1-1 0,30-7 0,32-3 0,60 9 0,99-8 0,65-1-2467,-3 0 2073,-156 2-235,154 9 0,-133 3 569,1234-2-1436,-1182 12 960,-14 0 53,142 2 170,174-6-844,-138-7 747,-180 11 410,72 1 0,-234-13-22,346 13-764,-117-6 788,-83-4 22,-45 8 435,57 1 295,-89-13-754,3-1 0,164 18 0,-122-3 0,-26-2 0,45 1-42,-7-1 250,48-4 908,22 4-450,37 1-636,-106-9-16,-49 8 500,41 2 736,297-14 2453,-439 2-3424,-1 1-1,29 6 0,8 1-1794,-35-7-5310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17.9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24575,'14'348'-1253,"21"58"-2270,-23-237 2594,-3 133-355,0-1-6,8-81 1265,69 655-267,17 37-908,-39-287 815,-16-93-441,-12-119 879,-6-112-674,43 823 58,-63-932 563,4 214 0,-14 540 71,-1-646 2483,1-23 4169,0-292-12124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1.0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24575,'2'1'0,"-1"-1"0,0 1 0,0-1 0,0 1 0,0-1 0,0 1 0,0 0 0,0 0 0,-1-1 0,1 1 0,0 0 0,0 0 0,0 0 0,-1 0 0,1 0 0,0 0 0,-1 0 0,1 0 0,-1 0 0,1 1 0,11 30 0,-9-24 0,3 10 0,-1 0 0,-2 1 0,1-1 0,0 23 0,4 24 0,85 707-7666,-76-457 6442,-10-179 434,25 851-4325,-21-500 3934,0-31 948,-11 997 59,-25-970 169,4-175 63,21-305-54,-24 821 1764,25 1193 5484,-2-1100-5057,1-838-326,0-46-481,0-27-857,0-9-215,0-16-1310,0 1-5196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3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24575,'0'653'0,"1"-635"0,1 0 0,7 30 0,-5-29 0,-1 0 0,1 22 0,8 78 0,-6-75 0,0 50 0,-7 22-1365,1-96-5461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4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24575,'1'0'0,"0"1"0,1-1 0,-1 1 0,0 0 0,0-1 0,0 1 0,0 0 0,0-1 0,0 1 0,0 0 0,0 0 0,0 0 0,0 0 0,0 0 0,0 0 0,-1 0 0,1 0 0,0 2 0,14 25 0,-12-21 0,11 16 0,0-1 0,2-1 0,23 25 0,-5-4 0,-21-28 0,0-1 0,1 0 0,1-1 0,23 16 0,18 13 0,-54-39 0,-1 0 0,1-1 0,0 1 0,0-1 0,0 0 0,0 1 0,1-1 0,-1 0 0,0 0 0,0 0 0,1-1 0,-1 1 0,1-1 0,-1 1 0,0-1 0,1 0 0,-1 0 0,1 0 0,-1 0 0,1 0 0,-1 0 0,1-1 0,-1 1 0,0-1 0,1 0 0,-1 0 0,0 0 0,0 0 0,1 0 0,-1 0 0,0 0 0,0-1 0,0 1 0,0-1 0,2-2 0,3-3 0,0-1 0,-1 0 0,0-1 0,0 1 0,0-1 0,7-19 0,-8 18 0,1 1 0,0 1 0,0-1 0,12-12 0,-11 13 0,1-1 0,-2 0 0,1 0 0,6-13 0,46-85 0,-30 55 0,50-80-1365,-73 119-5461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6.5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1 690 24575,'1'4'0,"0"-1"0,0 1 0,1-1 0,-1 0 0,1 0 0,0 0 0,0 0 0,0 0 0,0 0 0,0-1 0,1 1 0,-1-1 0,6 5 0,11 12 0,31 60 0,-28-43 0,37 46 0,-41-59 0,-11-13 0,1-1 0,0 0 0,18 15 0,-16-14 0,1 0 0,14 19 0,19 18 0,-19-24 0,-18-17 0,-1 0 0,1 0 0,0-1 0,0 0 0,11 7 0,-15-11 0,-1 0 0,1 0 0,0 0 0,0-1 0,0 1 0,0-1 0,0 1 0,0-1 0,0 0 0,-1 0 0,1 0 0,0-1 0,0 1 0,0-1 0,0 0 0,0 1 0,0-1 0,-1 0 0,1-1 0,4-1 0,8-7 0,0-1 0,-1 0 0,0-1 0,-1-1 0,0 0 0,17-23 0,-10 12 0,25-23 0,116-116 0,-53 51 0,41-57 0,-45 42 0,-81 100 0,4-5 0,39-59 0,-57 78 0,1 1 0,0 0 0,19-17 0,1-2 0,7-14 0,-23 26 0,32-31 0,29-14-1365,-64 56-5461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7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1 697 24575,'0'8'0,"1"0"0,1 0 0,0 0 0,0 0 0,1 0 0,-1 0 0,2-1 0,-1 1 0,8 11 0,3 2 0,29 36 0,-23-38 0,0 0 0,1-2 0,1 0 0,1-1 0,25 13 0,-32-20 0,16 9 0,2-2 0,39 14 0,-35-15 0,50 27 0,-54-25 0,20 13 0,-52-29 0,0 1 0,0-1 0,0 1 0,0-1 0,0 0 0,0 0 0,0 0 0,0 0 0,0-1 0,0 1 0,1-1 0,-1 1 0,0-1 0,0 0 0,1 1 0,-1-1 0,0 0 0,1-1 0,-1 1 0,0 0 0,0-1 0,1 1 0,-1-1 0,0 0 0,0 0 0,0 1 0,0-1 0,0-1 0,3-1 0,3-4 0,0 0 0,-1 0 0,0 0 0,-1-1 0,10-14 0,10-12 0,-4 7 0,-1 0 0,-1 0 0,17-36 0,12-16 0,6-3 0,125-141 0,-79 110 0,122-115 0,-130 129 0,-63 64 0,-13 14-19,-13 16-149,-1 1 0,1-1 0,0 1-1,0 0 1,0-1 0,0 2-1,8-6 1,1 2-6658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8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1 425 24575,'2'14'0,"0"0"0,1 0 0,1 0 0,0-1 0,9 20 0,-8-20 0,59 128 0,-12-46 0,10 3 0,-43-71 0,-5-11 0,0 1 0,1-2 0,0 0 0,1-1 0,1 0 0,0-2 0,36 21 0,-51-33 0,-1 1 0,1-1 0,-1 0 0,1 0 0,0 0 0,-1 0 0,1 0 0,-1 0 0,1 0 0,-1 0 0,1-1 0,-1 1 0,1-1 0,-1 1 0,1-1 0,-1 1 0,0-1 0,1 0 0,-1 0 0,0 0 0,1 0 0,-1 0 0,0 0 0,2-2 0,30-31 0,-27 27 0,146-173 0,-51 65 0,142-123 0,-196 193 0,-32 29 0,1 0 0,1 1 0,21-14 0,69-49 0,14-11 0,-113 83 0,0-1 0,0 0 0,-1-1 0,0 1 0,0-2 0,0 1 0,-1-1 0,-1 1 0,1-2 0,-2 1 0,6-14 0,10-13-1365,-12 21-5461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1.0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24575,'2'1'0,"-1"-1"0,0 1 0,0-1 0,0 1 0,0-1 0,0 1 0,0 0 0,0 0 0,-1-1 0,1 1 0,0 0 0,0 0 0,0 0 0,-1 0 0,1 0 0,0 0 0,-1 0 0,1 0 0,-1 0 0,1 1 0,11 30 0,-9-24 0,3 10 0,-1 0 0,-2 1 0,1-1 0,0 23 0,4 24 0,85 707-7666,-76-457 6442,-10-179 434,25 851-4325,-21-500 3934,0-31 948,-11 997 59,-25-970 169,4-175 63,21-305-54,-24 821 1764,25 1193 5484,-2-1100-5057,1-838-326,0-46-481,0-27-857,0-9-215,0-16-1310,0 1-5196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30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2 496 24575,'-2'75'0,"4"83"0,20-40 0,-19-99 0,1 1 0,0-2 0,1 1 0,1-1 0,1 1 0,1-2 0,11 21 0,0 1 0,20 38 0,-38-74 0,1 1 0,0 0 0,0-1 0,0 1 0,0-1 0,1 1 0,-1-1 0,1 0 0,0 0 0,0-1 0,0 1 0,0 0 0,1-1 0,-1 0 0,7 4 0,-8-5 0,0-1 0,0 1 0,1 0 0,-1-1 0,0 1 0,0-1 0,0 0 0,0 0 0,0 1 0,1-1 0,-1-1 0,0 1 0,0 0 0,0-1 0,0 1 0,0-1 0,0 1 0,1-1 0,-1 0 0,-1 0 0,1 0 0,0 0 0,0 0 0,0-1 0,0 1 0,-1 0 0,1-1 0,-1 1 0,1-1 0,1-2 0,22-33 0,-1-2 0,36-77 0,-42 80 0,73-126 0,-61 114 0,23-33 0,10-15 0,-16 28 0,-34 51 0,0-1 0,13-26 0,-12 19 0,29-39 0,-28 45 0,-2-1 0,21-42 0,-21 38 0,0 1 0,1 0 0,2 0 0,0 2 0,1 0 0,38-35 0,-44 44-1365,-2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3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24575,'0'653'0,"1"-635"0,1 0 0,7 30 0,-5-29 0,-1 0 0,1 22 0,8 78 0,-6-75 0,0 50 0,-7 22-1365,1-96-5461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4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24575,'1'0'0,"0"1"0,1-1 0,-1 1 0,0 0 0,0-1 0,0 1 0,0 0 0,0-1 0,0 1 0,0 0 0,0 0 0,0 0 0,0 0 0,0 0 0,0 0 0,-1 0 0,1 0 0,0 2 0,14 25 0,-12-21 0,11 16 0,0-1 0,2-1 0,23 25 0,-5-4 0,-21-28 0,0-1 0,1 0 0,1-1 0,23 16 0,18 13 0,-54-39 0,-1 0 0,1-1 0,0 1 0,0-1 0,0 0 0,0 1 0,1-1 0,-1 0 0,0 0 0,0 0 0,1-1 0,-1 1 0,1-1 0,-1 1 0,0-1 0,1 0 0,-1 0 0,1 0 0,-1 0 0,1 0 0,-1 0 0,1-1 0,-1 1 0,0-1 0,1 0 0,-1 0 0,0 0 0,0 0 0,1 0 0,-1 0 0,0 0 0,0-1 0,0 1 0,0-1 0,2-2 0,3-3 0,0-1 0,-1 0 0,0-1 0,0 1 0,0-1 0,7-19 0,-8 18 0,1 1 0,0 1 0,0-1 0,12-12 0,-11 13 0,1-1 0,-2 0 0,1 0 0,6-13 0,46-85 0,-30 55 0,50-80-1365,-73 119-5461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6.5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1 690 24575,'1'4'0,"0"-1"0,0 1 0,1-1 0,-1 0 0,1 0 0,0 0 0,0 0 0,0 0 0,0 0 0,0-1 0,1 1 0,-1-1 0,6 5 0,11 12 0,31 60 0,-28-43 0,37 46 0,-41-59 0,-11-13 0,1-1 0,0 0 0,18 15 0,-16-14 0,1 0 0,14 19 0,19 18 0,-19-24 0,-18-17 0,-1 0 0,1 0 0,0-1 0,0 0 0,11 7 0,-15-11 0,-1 0 0,1 0 0,0 0 0,0-1 0,0 1 0,0-1 0,0 1 0,0-1 0,0 0 0,-1 0 0,1 0 0,0-1 0,0 1 0,0-1 0,0 0 0,0 1 0,0-1 0,-1 0 0,1-1 0,4-1 0,8-7 0,0-1 0,-1 0 0,0-1 0,-1-1 0,0 0 0,17-23 0,-10 12 0,25-23 0,116-116 0,-53 51 0,41-57 0,-45 42 0,-81 100 0,4-5 0,39-59 0,-57 78 0,1 1 0,0 0 0,19-17 0,1-2 0,7-14 0,-23 26 0,32-31 0,29-14-1365,-64 56-5461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7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1 697 24575,'0'8'0,"1"0"0,1 0 0,0 0 0,0 0 0,1 0 0,-1 0 0,2-1 0,-1 1 0,8 11 0,3 2 0,29 36 0,-23-38 0,0 0 0,1-2 0,1 0 0,1-1 0,25 13 0,-32-20 0,16 9 0,2-2 0,39 14 0,-35-15 0,50 27 0,-54-25 0,20 13 0,-52-29 0,0 1 0,0-1 0,0 1 0,0-1 0,0 0 0,0 0 0,0 0 0,0 0 0,0-1 0,0 1 0,1-1 0,-1 1 0,0-1 0,0 0 0,1 1 0,-1-1 0,0 0 0,1-1 0,-1 1 0,0 0 0,0-1 0,1 1 0,-1-1 0,0 0 0,0 0 0,0 1 0,0-1 0,0-1 0,3-1 0,3-4 0,0 0 0,-1 0 0,0 0 0,-1-1 0,10-14 0,10-12 0,-4 7 0,-1 0 0,-1 0 0,17-36 0,12-16 0,6-3 0,125-141 0,-79 110 0,122-115 0,-130 129 0,-63 64 0,-13 14-19,-13 16-149,-1 1 0,1-1 0,0 1-1,0 0 1,0-1 0,0 2-1,8-6 1,1 2-6658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18:53:28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1 425 24575,'2'14'0,"0"0"0,1 0 0,1 0 0,0-1 0,9 20 0,-8-20 0,59 128 0,-12-46 0,10 3 0,-43-71 0,-5-11 0,0 1 0,1-2 0,0 0 0,1-1 0,1 0 0,0-2 0,36 21 0,-51-33 0,-1 1 0,1-1 0,-1 0 0,1 0 0,0 0 0,-1 0 0,1 0 0,-1 0 0,1 0 0,-1 0 0,1-1 0,-1 1 0,1-1 0,-1 1 0,1-1 0,-1 1 0,0-1 0,1 0 0,-1 0 0,0 0 0,1 0 0,-1 0 0,0 0 0,2-2 0,30-31 0,-27 27 0,146-173 0,-51 65 0,142-123 0,-196 193 0,-32 29 0,1 0 0,1 1 0,21-14 0,69-49 0,14-11 0,-113 83 0,0-1 0,0 0 0,-1-1 0,0 1 0,0-2 0,0 1 0,-1-1 0,-1 1 0,1-2 0,-2 1 0,6-14 0,10-13-1365,-12 21-5461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DE983-1DFA-4D60-87CE-89EF0D3226A1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D946-BA6B-4D90-A303-F1E51B462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69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CC5A8-2FF5-117C-AA95-4C31325B4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57ACD-47D7-61CC-067C-382E4C6B1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BB05A-122A-B548-0A93-9D604598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8DC3-E9DA-4AC6-A947-BAA82BCFE29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5CCD1-6827-614A-8EF3-574C44B5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6D329-0694-BE25-98D4-C2233293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6C2B-22E8-4200-8AE0-16C609100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75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FA20F-58D8-A92B-B53C-543A7EE6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D5E096-88EE-BCD1-AB7E-04F2F3AE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21053-C716-33A7-85D0-ECA96F98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8DC3-E9DA-4AC6-A947-BAA82BCFE29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8B143-1AEB-6010-3530-189ED682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8A8DC-FEF1-1F14-EA80-DDD0ED83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6C2B-22E8-4200-8AE0-16C609100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68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9CB304-595C-CC94-9560-C1F91CCBA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4BFDDE-866F-0568-4B4C-389258B71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AC7BA-AD8E-809A-FF94-1C58C981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8DC3-E9DA-4AC6-A947-BAA82BCFE29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4BB00-73C5-8B34-3285-E79DABA7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3B4CD-5C79-95FF-68F1-89E47CD4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6C2B-22E8-4200-8AE0-16C609100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92204-E067-4439-71F4-0C018B81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5603E-2300-F408-B87F-E0C7AF7F8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280AE-F77E-9D8E-69E7-111177B4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8DC3-E9DA-4AC6-A947-BAA82BCFE29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51723-E065-90D8-A9AF-00C9A23A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95915-CAF2-D82D-F7C8-03DA7015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6C2B-22E8-4200-8AE0-16C609100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1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042B3-F352-63B8-AD60-B43FD05C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C33F8-4A93-E2D8-C171-42F2DAF6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D38C7-0963-FB4E-14D8-D8B7FC1F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8DC3-E9DA-4AC6-A947-BAA82BCFE29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AEFD4-7E52-5BC3-DDD5-C6298278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641ED-A90C-12CC-B7A2-8BB7B77E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6C2B-22E8-4200-8AE0-16C609100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6FFEB-C421-3ECD-715A-94F84742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D4376-5B5E-82C4-A16E-31AA6013A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828D15-E060-EB22-1FCE-8C785BE87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6CD2E-199D-7DE3-03B8-5C53D5C9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8DC3-E9DA-4AC6-A947-BAA82BCFE29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11E3B3-19CA-7C9D-528C-E9FF4085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75C687-4FDA-100F-543D-1B5987B7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6C2B-22E8-4200-8AE0-16C609100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23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18D57-7FA8-99ED-414C-BCF1ED22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5DC49-D2F0-C9A4-C1C2-BAD3F6225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7F2A35-9835-3A7A-C512-28DEF0781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E1D0DE-3A53-2215-4C1E-8CE636BE8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0FFF82-A7F5-1913-5809-127F494B8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5ABB81-C141-6EE0-2A68-EB7F98A8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8DC3-E9DA-4AC6-A947-BAA82BCFE29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81A163-866F-939B-1CF0-2B189C54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332768-A2A6-B57A-88FD-BF1E549E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6C2B-22E8-4200-8AE0-16C609100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65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04262-7C44-A26B-C3FA-3D86B015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7C9847-86AE-BE18-17BE-66DA4CC0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8DC3-E9DA-4AC6-A947-BAA82BCFE29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1059F-D0ED-B279-92DC-06B06CCC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0C03DE-B96B-D8C1-63D5-0F726F0C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6C2B-22E8-4200-8AE0-16C609100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9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3EE224-799D-3670-8AB5-8CAE576F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8DC3-E9DA-4AC6-A947-BAA82BCFE29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1C65A0-524E-952A-9830-16E41BD6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E35552-8B50-C487-DA56-8D712BEB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6C2B-22E8-4200-8AE0-16C609100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7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5EFEF-D211-B8B1-C3D1-FEBB9D7A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87715-32EF-4126-0E68-5EDD4EF4B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481F42-F697-7B87-6E7D-7B68B741D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EAA369-0111-E4DD-45F9-FDAC7F9C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8DC3-E9DA-4AC6-A947-BAA82BCFE29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C0C29-17C0-BCAD-95E6-BCED900D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A8AEB-6A7C-DC29-45CE-6C533DAB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6C2B-22E8-4200-8AE0-16C609100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51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EA544-5407-1250-6534-D49127FA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F7EB70-84CE-7956-BC47-51D73071D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B3ADC5-06B7-A50D-8858-CDD023F5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D43AB-F2EE-E39F-AC25-43EF2574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8DC3-E9DA-4AC6-A947-BAA82BCFE29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A1A4E-2A07-EE80-B500-424994F1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217FEB-3943-70A9-2E17-3F59213B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6C2B-22E8-4200-8AE0-16C609100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6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BF2F46-AB7A-8078-978A-FA968C61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B5B56-12CF-A55F-C35B-5FC9C6F8C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30007-FD78-2BF3-D55A-4F6A214B6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78DC3-E9DA-4AC6-A947-BAA82BCFE297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458AF-1609-AB33-06F8-4AA52B1DF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8B8FB-2C9D-A238-5CD6-32CB85A08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86C2B-22E8-4200-8AE0-16C609100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8.png"/><Relationship Id="rId18" Type="http://schemas.openxmlformats.org/officeDocument/2006/relationships/customXml" Target="../ink/ink18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15.xml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14.xml"/><Relationship Id="rId19" Type="http://schemas.openxmlformats.org/officeDocument/2006/relationships/image" Target="../media/image11.png"/><Relationship Id="rId4" Type="http://schemas.openxmlformats.org/officeDocument/2006/relationships/customXml" Target="../ink/ink11.xml"/><Relationship Id="rId9" Type="http://schemas.openxmlformats.org/officeDocument/2006/relationships/image" Target="../media/image6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8.png"/><Relationship Id="rId18" Type="http://schemas.openxmlformats.org/officeDocument/2006/relationships/customXml" Target="../ink/ink28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25.xml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24.xml"/><Relationship Id="rId19" Type="http://schemas.openxmlformats.org/officeDocument/2006/relationships/image" Target="../media/image11.png"/><Relationship Id="rId4" Type="http://schemas.openxmlformats.org/officeDocument/2006/relationships/customXml" Target="../ink/ink21.xml"/><Relationship Id="rId9" Type="http://schemas.openxmlformats.org/officeDocument/2006/relationships/image" Target="../media/image6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8.png"/><Relationship Id="rId18" Type="http://schemas.openxmlformats.org/officeDocument/2006/relationships/customXml" Target="../ink/ink38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34.xml"/><Relationship Id="rId19" Type="http://schemas.openxmlformats.org/officeDocument/2006/relationships/image" Target="../media/image11.png"/><Relationship Id="rId4" Type="http://schemas.openxmlformats.org/officeDocument/2006/relationships/customXml" Target="../ink/ink31.xml"/><Relationship Id="rId9" Type="http://schemas.openxmlformats.org/officeDocument/2006/relationships/image" Target="../media/image6.png"/><Relationship Id="rId14" Type="http://schemas.openxmlformats.org/officeDocument/2006/relationships/customXml" Target="../ink/ink36.xml"/><Relationship Id="rId22" Type="http://schemas.openxmlformats.org/officeDocument/2006/relationships/customXml" Target="../ink/ink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87D33-F0DB-8080-F226-87A506B51CA9}"/>
              </a:ext>
            </a:extLst>
          </p:cNvPr>
          <p:cNvSpPr txBox="1"/>
          <p:nvPr/>
        </p:nvSpPr>
        <p:spPr>
          <a:xfrm>
            <a:off x="2651788" y="3167390"/>
            <a:ext cx="6888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std::</a:t>
            </a:r>
            <a:r>
              <a:rPr lang="en-US" altLang="ko-KR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altLang="ko-KR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&lt;&lt;“Hello, graph theory!”;</a:t>
            </a:r>
            <a:endParaRPr lang="ko-KR" alt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4D99F-2135-C099-AC7C-8DCF47A7E52F}"/>
              </a:ext>
            </a:extLst>
          </p:cNvPr>
          <p:cNvSpPr txBox="1"/>
          <p:nvPr/>
        </p:nvSpPr>
        <p:spPr>
          <a:xfrm>
            <a:off x="4387840" y="367328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알고리즘의 꽃 </a:t>
            </a:r>
            <a:r>
              <a:rPr lang="ko-KR" altLang="en-US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그래프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배워봅시다</a:t>
            </a:r>
          </a:p>
        </p:txBody>
      </p:sp>
    </p:spTree>
    <p:extLst>
      <p:ext uri="{BB962C8B-B14F-4D97-AF65-F5344CB8AC3E}">
        <p14:creationId xmlns:p14="http://schemas.microsoft.com/office/powerpoint/2010/main" val="235398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E39930-A345-2D6F-E53D-1A03B4DE848A}"/>
              </a:ext>
            </a:extLst>
          </p:cNvPr>
          <p:cNvSpPr txBox="1"/>
          <p:nvPr/>
        </p:nvSpPr>
        <p:spPr>
          <a:xfrm>
            <a:off x="4757495" y="3623390"/>
            <a:ext cx="279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2606 –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바이러스 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(Silver III)</a:t>
            </a:r>
            <a:endParaRPr lang="ko-KR" altLang="en-US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0790B-D4A6-F5A1-F9FA-7FDD175FCDD3}"/>
              </a:ext>
            </a:extLst>
          </p:cNvPr>
          <p:cNvSpPr txBox="1"/>
          <p:nvPr/>
        </p:nvSpPr>
        <p:spPr>
          <a:xfrm>
            <a:off x="3740230" y="3136612"/>
            <a:ext cx="4830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이번엔 여러분들이 풀어보자</a:t>
            </a:r>
          </a:p>
        </p:txBody>
      </p:sp>
    </p:spTree>
    <p:extLst>
      <p:ext uri="{BB962C8B-B14F-4D97-AF65-F5344CB8AC3E}">
        <p14:creationId xmlns:p14="http://schemas.microsoft.com/office/powerpoint/2010/main" val="89434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6D3B83-22B9-6CF7-DC10-21E2E76863F7}"/>
              </a:ext>
            </a:extLst>
          </p:cNvPr>
          <p:cNvSpPr txBox="1"/>
          <p:nvPr/>
        </p:nvSpPr>
        <p:spPr>
          <a:xfrm>
            <a:off x="4276437" y="3136612"/>
            <a:ext cx="3757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이번엔 이중 배열이다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5102-C09D-5857-8421-0ADADD278ADD}"/>
              </a:ext>
            </a:extLst>
          </p:cNvPr>
          <p:cNvSpPr txBox="1"/>
          <p:nvPr/>
        </p:nvSpPr>
        <p:spPr>
          <a:xfrm>
            <a:off x="4655709" y="3623390"/>
            <a:ext cx="299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1012 –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유기농 배추 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(Silver II)</a:t>
            </a:r>
            <a:endParaRPr lang="ko-KR" altLang="en-US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81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F57427-8A86-FC74-8CD1-588E56B5F210}"/>
              </a:ext>
            </a:extLst>
          </p:cNvPr>
          <p:cNvSpPr txBox="1"/>
          <p:nvPr/>
        </p:nvSpPr>
        <p:spPr>
          <a:xfrm>
            <a:off x="64193" y="158520"/>
            <a:ext cx="7887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이중 배열의 인접 노드 탐색은 어떻게 </a:t>
            </a:r>
            <a:r>
              <a:rPr lang="ko-KR" altLang="en-US" sz="32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해야할까</a:t>
            </a:r>
            <a:r>
              <a:rPr lang="en-US" altLang="ko-KR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9AF77-9599-B934-9E68-002654268D82}"/>
              </a:ext>
            </a:extLst>
          </p:cNvPr>
          <p:cNvSpPr txBox="1"/>
          <p:nvPr/>
        </p:nvSpPr>
        <p:spPr>
          <a:xfrm>
            <a:off x="3496571" y="1945592"/>
            <a:ext cx="519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차원 배열에서의 </a:t>
            </a:r>
            <a:r>
              <a:rPr lang="ko-KR" altLang="en-US" sz="2400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인접 노드</a:t>
            </a:r>
            <a:r>
              <a:rPr lang="ko-KR" altLang="en-US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</a:t>
            </a:r>
            <a:r>
              <a:rPr lang="en-US" altLang="ko-KR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</a:t>
            </a:r>
            <a:r>
              <a:rPr lang="en-US" altLang="ko-KR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좌</a:t>
            </a:r>
            <a:r>
              <a:rPr lang="en-US" altLang="ko-KR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4A38B-5D61-CEB8-596A-F41B4643C3DC}"/>
              </a:ext>
            </a:extLst>
          </p:cNvPr>
          <p:cNvSpPr txBox="1"/>
          <p:nvPr/>
        </p:nvSpPr>
        <p:spPr>
          <a:xfrm>
            <a:off x="1459967" y="2458718"/>
            <a:ext cx="9272090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상하좌우 각각 배열 범위 안엔 들어가는지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벽에 가로막히는지 검사하기엔 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if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문이 너무 많아 더러워짐</a:t>
            </a:r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= </a:t>
            </a:r>
            <a:r>
              <a:rPr lang="ko-KR" altLang="en-US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디버깅할 때 매우 힘들다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F0B8588-896E-2899-3D6E-F53B9EFC64A1}"/>
              </a:ext>
            </a:extLst>
          </p:cNvPr>
          <p:cNvGrpSpPr/>
          <p:nvPr/>
        </p:nvGrpSpPr>
        <p:grpSpPr>
          <a:xfrm>
            <a:off x="2773392" y="3347423"/>
            <a:ext cx="6645216" cy="3089926"/>
            <a:chOff x="2773392" y="3347423"/>
            <a:chExt cx="6645216" cy="30899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D1DF663-7F6A-F1A5-C849-86FB6541D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3392" y="4212116"/>
              <a:ext cx="6645216" cy="222523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2593283-6ED2-AB6E-3E69-235ACB634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872" y="3347423"/>
              <a:ext cx="4078256" cy="864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349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FA20F6B-E742-9AE5-7234-2E2D090CC0C4}"/>
              </a:ext>
            </a:extLst>
          </p:cNvPr>
          <p:cNvGrpSpPr/>
          <p:nvPr/>
        </p:nvGrpSpPr>
        <p:grpSpPr>
          <a:xfrm>
            <a:off x="189583" y="1199840"/>
            <a:ext cx="6645216" cy="3089926"/>
            <a:chOff x="2773392" y="3347423"/>
            <a:chExt cx="6645216" cy="30899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24678E2-9056-C218-C479-86B13BA96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3392" y="4212116"/>
              <a:ext cx="6645216" cy="222523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BA3724A-0EA3-EAD2-5AB0-28CBC80CC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872" y="3347423"/>
              <a:ext cx="4078256" cy="864693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175BF00-3A22-BB24-EBC4-91537DD8F5C0}"/>
              </a:ext>
            </a:extLst>
          </p:cNvPr>
          <p:cNvGrpSpPr/>
          <p:nvPr/>
        </p:nvGrpSpPr>
        <p:grpSpPr>
          <a:xfrm>
            <a:off x="8095218" y="1434405"/>
            <a:ext cx="3556440" cy="3550680"/>
            <a:chOff x="8095218" y="1434405"/>
            <a:chExt cx="3556440" cy="355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D352200-3507-1DA3-0EE6-E5E32540A014}"/>
                    </a:ext>
                  </a:extLst>
                </p14:cNvPr>
                <p14:cNvContentPartPr/>
                <p14:nvPr/>
              </p14:nvContentPartPr>
              <p14:xfrm>
                <a:off x="8153898" y="2424045"/>
                <a:ext cx="3279600" cy="925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D352200-3507-1DA3-0EE6-E5E32540A0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44898" y="2415045"/>
                  <a:ext cx="3297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87522F5C-EB9C-EA99-F8FC-455FBDE0AD99}"/>
                    </a:ext>
                  </a:extLst>
                </p14:cNvPr>
                <p14:cNvContentPartPr/>
                <p14:nvPr/>
              </p14:nvContentPartPr>
              <p14:xfrm>
                <a:off x="8095218" y="3648405"/>
                <a:ext cx="3556440" cy="932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87522F5C-EB9C-EA99-F8FC-455FBDE0AD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86218" y="3639405"/>
                  <a:ext cx="3574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FDC460E-447B-1865-E7BA-27860A45AC1D}"/>
                    </a:ext>
                  </a:extLst>
                </p14:cNvPr>
                <p14:cNvContentPartPr/>
                <p14:nvPr/>
              </p14:nvContentPartPr>
              <p14:xfrm>
                <a:off x="9177738" y="1434405"/>
                <a:ext cx="201960" cy="31140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FDC460E-447B-1865-E7BA-27860A45AC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68738" y="1425405"/>
                  <a:ext cx="219600" cy="31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9E05E288-2F1B-FC7D-30C5-D923E2036822}"/>
                    </a:ext>
                  </a:extLst>
                </p14:cNvPr>
                <p14:cNvContentPartPr/>
                <p14:nvPr/>
              </p14:nvContentPartPr>
              <p14:xfrm>
                <a:off x="10376898" y="1560405"/>
                <a:ext cx="84600" cy="34246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9E05E288-2F1B-FC7D-30C5-D923E20368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67898" y="1551405"/>
                  <a:ext cx="102240" cy="34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F4E4CD8-B156-E0FB-8D44-F136B1A5A036}"/>
                    </a:ext>
                  </a:extLst>
                </p14:cNvPr>
                <p14:cNvContentPartPr/>
                <p14:nvPr/>
              </p14:nvContentPartPr>
              <p14:xfrm>
                <a:off x="9840138" y="2684325"/>
                <a:ext cx="17280" cy="4356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F4E4CD8-B156-E0FB-8D44-F136B1A5A0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31498" y="2675685"/>
                  <a:ext cx="349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5CAB166-2244-C6CF-B4D8-65CD89B7A2AE}"/>
                    </a:ext>
                  </a:extLst>
                </p14:cNvPr>
                <p14:cNvContentPartPr/>
                <p14:nvPr/>
              </p14:nvContentPartPr>
              <p14:xfrm>
                <a:off x="9731418" y="2959005"/>
                <a:ext cx="249120" cy="1854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5CAB166-2244-C6CF-B4D8-65CD89B7A2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22418" y="2950365"/>
                  <a:ext cx="266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3DE782B-2A75-44F9-763F-8CE07BEEF5DE}"/>
                    </a:ext>
                  </a:extLst>
                </p14:cNvPr>
                <p14:cNvContentPartPr/>
                <p14:nvPr/>
              </p14:nvContentPartPr>
              <p14:xfrm>
                <a:off x="9529818" y="1504605"/>
                <a:ext cx="564480" cy="4291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3DE782B-2A75-44F9-763F-8CE07BEEF5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21178" y="1495965"/>
                  <a:ext cx="5821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EA475FE7-34DD-95D7-C607-0A2734FEF879}"/>
                    </a:ext>
                  </a:extLst>
                </p14:cNvPr>
                <p14:cNvContentPartPr/>
                <p14:nvPr/>
              </p14:nvContentPartPr>
              <p14:xfrm>
                <a:off x="8346858" y="2802765"/>
                <a:ext cx="596160" cy="4222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EA475FE7-34DD-95D7-C607-0A2734FEF8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218" y="2793765"/>
                  <a:ext cx="6138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EA56FF5-69D1-2135-80CB-6581208E64B3}"/>
                    </a:ext>
                  </a:extLst>
                </p14:cNvPr>
                <p14:cNvContentPartPr/>
                <p14:nvPr/>
              </p14:nvContentPartPr>
              <p14:xfrm>
                <a:off x="11022738" y="2900685"/>
                <a:ext cx="517320" cy="3736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EA56FF5-69D1-2135-80CB-6581208E64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14098" y="2892045"/>
                  <a:ext cx="5349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B201356-0A88-78C1-B65F-4A7E23FBBE43}"/>
                    </a:ext>
                  </a:extLst>
                </p14:cNvPr>
                <p14:cNvContentPartPr/>
                <p14:nvPr/>
              </p14:nvContentPartPr>
              <p14:xfrm>
                <a:off x="9705498" y="3982485"/>
                <a:ext cx="358200" cy="4276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B201356-0A88-78C1-B65F-4A7E23FBBE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96498" y="3973845"/>
                  <a:ext cx="375840" cy="44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11F2E39-A3A3-B492-ACAC-D667343AB401}"/>
              </a:ext>
            </a:extLst>
          </p:cNvPr>
          <p:cNvSpPr/>
          <p:nvPr/>
        </p:nvSpPr>
        <p:spPr>
          <a:xfrm>
            <a:off x="3512191" y="906638"/>
            <a:ext cx="573248" cy="133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243A68-7E99-B17A-C596-38FF4AA652A1}"/>
              </a:ext>
            </a:extLst>
          </p:cNvPr>
          <p:cNvSpPr/>
          <p:nvPr/>
        </p:nvSpPr>
        <p:spPr>
          <a:xfrm>
            <a:off x="7995079" y="2382727"/>
            <a:ext cx="1272967" cy="133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35FB13-325D-0B81-95B1-348F4FDFA439}"/>
              </a:ext>
            </a:extLst>
          </p:cNvPr>
          <p:cNvSpPr txBox="1"/>
          <p:nvPr/>
        </p:nvSpPr>
        <p:spPr>
          <a:xfrm>
            <a:off x="0" y="158520"/>
            <a:ext cx="4472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직접 코드를 디버깅해보자</a:t>
            </a:r>
          </a:p>
        </p:txBody>
      </p:sp>
    </p:spTree>
    <p:extLst>
      <p:ext uri="{BB962C8B-B14F-4D97-AF65-F5344CB8AC3E}">
        <p14:creationId xmlns:p14="http://schemas.microsoft.com/office/powerpoint/2010/main" val="410943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FA20F6B-E742-9AE5-7234-2E2D090CC0C4}"/>
              </a:ext>
            </a:extLst>
          </p:cNvPr>
          <p:cNvGrpSpPr/>
          <p:nvPr/>
        </p:nvGrpSpPr>
        <p:grpSpPr>
          <a:xfrm>
            <a:off x="189583" y="1199840"/>
            <a:ext cx="6645216" cy="3089926"/>
            <a:chOff x="2773392" y="3347423"/>
            <a:chExt cx="6645216" cy="30899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24678E2-9056-C218-C479-86B13BA96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3392" y="4212116"/>
              <a:ext cx="6645216" cy="222523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BA3724A-0EA3-EAD2-5AB0-28CBC80CC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872" y="3347423"/>
              <a:ext cx="4078256" cy="864693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175BF00-3A22-BB24-EBC4-91537DD8F5C0}"/>
              </a:ext>
            </a:extLst>
          </p:cNvPr>
          <p:cNvGrpSpPr/>
          <p:nvPr/>
        </p:nvGrpSpPr>
        <p:grpSpPr>
          <a:xfrm>
            <a:off x="8095218" y="1434405"/>
            <a:ext cx="3556440" cy="3550680"/>
            <a:chOff x="8095218" y="1434405"/>
            <a:chExt cx="3556440" cy="355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D352200-3507-1DA3-0EE6-E5E32540A014}"/>
                    </a:ext>
                  </a:extLst>
                </p14:cNvPr>
                <p14:cNvContentPartPr/>
                <p14:nvPr/>
              </p14:nvContentPartPr>
              <p14:xfrm>
                <a:off x="8153898" y="2424045"/>
                <a:ext cx="3279600" cy="925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D352200-3507-1DA3-0EE6-E5E32540A0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44898" y="2415045"/>
                  <a:ext cx="3297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87522F5C-EB9C-EA99-F8FC-455FBDE0AD99}"/>
                    </a:ext>
                  </a:extLst>
                </p14:cNvPr>
                <p14:cNvContentPartPr/>
                <p14:nvPr/>
              </p14:nvContentPartPr>
              <p14:xfrm>
                <a:off x="8095218" y="3648405"/>
                <a:ext cx="3556440" cy="932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87522F5C-EB9C-EA99-F8FC-455FBDE0AD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86218" y="3639405"/>
                  <a:ext cx="3574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FDC460E-447B-1865-E7BA-27860A45AC1D}"/>
                    </a:ext>
                  </a:extLst>
                </p14:cNvPr>
                <p14:cNvContentPartPr/>
                <p14:nvPr/>
              </p14:nvContentPartPr>
              <p14:xfrm>
                <a:off x="9177738" y="1434405"/>
                <a:ext cx="201960" cy="31140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FDC460E-447B-1865-E7BA-27860A45AC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68738" y="1425405"/>
                  <a:ext cx="219600" cy="31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9E05E288-2F1B-FC7D-30C5-D923E2036822}"/>
                    </a:ext>
                  </a:extLst>
                </p14:cNvPr>
                <p14:cNvContentPartPr/>
                <p14:nvPr/>
              </p14:nvContentPartPr>
              <p14:xfrm>
                <a:off x="10376898" y="1560405"/>
                <a:ext cx="84600" cy="34246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9E05E288-2F1B-FC7D-30C5-D923E20368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67898" y="1551405"/>
                  <a:ext cx="102240" cy="34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F4E4CD8-B156-E0FB-8D44-F136B1A5A036}"/>
                    </a:ext>
                  </a:extLst>
                </p14:cNvPr>
                <p14:cNvContentPartPr/>
                <p14:nvPr/>
              </p14:nvContentPartPr>
              <p14:xfrm>
                <a:off x="9840138" y="2684325"/>
                <a:ext cx="17280" cy="4356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F4E4CD8-B156-E0FB-8D44-F136B1A5A0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31498" y="2675685"/>
                  <a:ext cx="349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5CAB166-2244-C6CF-B4D8-65CD89B7A2AE}"/>
                    </a:ext>
                  </a:extLst>
                </p14:cNvPr>
                <p14:cNvContentPartPr/>
                <p14:nvPr/>
              </p14:nvContentPartPr>
              <p14:xfrm>
                <a:off x="9731418" y="2959005"/>
                <a:ext cx="249120" cy="1854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5CAB166-2244-C6CF-B4D8-65CD89B7A2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22418" y="2950365"/>
                  <a:ext cx="266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3DE782B-2A75-44F9-763F-8CE07BEEF5DE}"/>
                    </a:ext>
                  </a:extLst>
                </p14:cNvPr>
                <p14:cNvContentPartPr/>
                <p14:nvPr/>
              </p14:nvContentPartPr>
              <p14:xfrm>
                <a:off x="9529818" y="1504605"/>
                <a:ext cx="564480" cy="4291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3DE782B-2A75-44F9-763F-8CE07BEEF5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21178" y="1495965"/>
                  <a:ext cx="5821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EA475FE7-34DD-95D7-C607-0A2734FEF879}"/>
                    </a:ext>
                  </a:extLst>
                </p14:cNvPr>
                <p14:cNvContentPartPr/>
                <p14:nvPr/>
              </p14:nvContentPartPr>
              <p14:xfrm>
                <a:off x="8346858" y="2802765"/>
                <a:ext cx="596160" cy="4222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EA475FE7-34DD-95D7-C607-0A2734FEF8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218" y="2793765"/>
                  <a:ext cx="6138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EA56FF5-69D1-2135-80CB-6581208E64B3}"/>
                    </a:ext>
                  </a:extLst>
                </p14:cNvPr>
                <p14:cNvContentPartPr/>
                <p14:nvPr/>
              </p14:nvContentPartPr>
              <p14:xfrm>
                <a:off x="11022738" y="2900685"/>
                <a:ext cx="517320" cy="3736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EA56FF5-69D1-2135-80CB-6581208E64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14098" y="2892045"/>
                  <a:ext cx="5349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B201356-0A88-78C1-B65F-4A7E23FBBE43}"/>
                    </a:ext>
                  </a:extLst>
                </p14:cNvPr>
                <p14:cNvContentPartPr/>
                <p14:nvPr/>
              </p14:nvContentPartPr>
              <p14:xfrm>
                <a:off x="9705498" y="3982485"/>
                <a:ext cx="358200" cy="4276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B201356-0A88-78C1-B65F-4A7E23FBBE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96498" y="3973845"/>
                  <a:ext cx="375840" cy="44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11F2E39-A3A3-B492-ACAC-D667343AB401}"/>
              </a:ext>
            </a:extLst>
          </p:cNvPr>
          <p:cNvSpPr/>
          <p:nvPr/>
        </p:nvSpPr>
        <p:spPr>
          <a:xfrm>
            <a:off x="3874284" y="906638"/>
            <a:ext cx="573248" cy="133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243A68-7E99-B17A-C596-38FF4AA652A1}"/>
              </a:ext>
            </a:extLst>
          </p:cNvPr>
          <p:cNvSpPr/>
          <p:nvPr/>
        </p:nvSpPr>
        <p:spPr>
          <a:xfrm>
            <a:off x="10420810" y="2382727"/>
            <a:ext cx="1272967" cy="133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35FB13-325D-0B81-95B1-348F4FDFA439}"/>
              </a:ext>
            </a:extLst>
          </p:cNvPr>
          <p:cNvSpPr txBox="1"/>
          <p:nvPr/>
        </p:nvSpPr>
        <p:spPr>
          <a:xfrm>
            <a:off x="0" y="158520"/>
            <a:ext cx="4472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직접 코드를 디버깅해보자</a:t>
            </a:r>
          </a:p>
        </p:txBody>
      </p:sp>
    </p:spTree>
    <p:extLst>
      <p:ext uri="{BB962C8B-B14F-4D97-AF65-F5344CB8AC3E}">
        <p14:creationId xmlns:p14="http://schemas.microsoft.com/office/powerpoint/2010/main" val="45094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FA20F6B-E742-9AE5-7234-2E2D090CC0C4}"/>
              </a:ext>
            </a:extLst>
          </p:cNvPr>
          <p:cNvGrpSpPr/>
          <p:nvPr/>
        </p:nvGrpSpPr>
        <p:grpSpPr>
          <a:xfrm>
            <a:off x="189583" y="1199840"/>
            <a:ext cx="6645216" cy="3089926"/>
            <a:chOff x="2773392" y="3347423"/>
            <a:chExt cx="6645216" cy="30899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24678E2-9056-C218-C479-86B13BA96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3392" y="4212116"/>
              <a:ext cx="6645216" cy="222523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BA3724A-0EA3-EAD2-5AB0-28CBC80CC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872" y="3347423"/>
              <a:ext cx="4078256" cy="864693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175BF00-3A22-BB24-EBC4-91537DD8F5C0}"/>
              </a:ext>
            </a:extLst>
          </p:cNvPr>
          <p:cNvGrpSpPr/>
          <p:nvPr/>
        </p:nvGrpSpPr>
        <p:grpSpPr>
          <a:xfrm>
            <a:off x="8095218" y="1434405"/>
            <a:ext cx="3556440" cy="3550680"/>
            <a:chOff x="8095218" y="1434405"/>
            <a:chExt cx="3556440" cy="355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D352200-3507-1DA3-0EE6-E5E32540A014}"/>
                    </a:ext>
                  </a:extLst>
                </p14:cNvPr>
                <p14:cNvContentPartPr/>
                <p14:nvPr/>
              </p14:nvContentPartPr>
              <p14:xfrm>
                <a:off x="8153898" y="2424045"/>
                <a:ext cx="3279600" cy="925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D352200-3507-1DA3-0EE6-E5E32540A0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44898" y="2415045"/>
                  <a:ext cx="3297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87522F5C-EB9C-EA99-F8FC-455FBDE0AD99}"/>
                    </a:ext>
                  </a:extLst>
                </p14:cNvPr>
                <p14:cNvContentPartPr/>
                <p14:nvPr/>
              </p14:nvContentPartPr>
              <p14:xfrm>
                <a:off x="8095218" y="3648405"/>
                <a:ext cx="3556440" cy="932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87522F5C-EB9C-EA99-F8FC-455FBDE0AD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86218" y="3639405"/>
                  <a:ext cx="3574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FDC460E-447B-1865-E7BA-27860A45AC1D}"/>
                    </a:ext>
                  </a:extLst>
                </p14:cNvPr>
                <p14:cNvContentPartPr/>
                <p14:nvPr/>
              </p14:nvContentPartPr>
              <p14:xfrm>
                <a:off x="9177738" y="1434405"/>
                <a:ext cx="201960" cy="31140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FDC460E-447B-1865-E7BA-27860A45AC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68738" y="1425405"/>
                  <a:ext cx="219600" cy="31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9E05E288-2F1B-FC7D-30C5-D923E2036822}"/>
                    </a:ext>
                  </a:extLst>
                </p14:cNvPr>
                <p14:cNvContentPartPr/>
                <p14:nvPr/>
              </p14:nvContentPartPr>
              <p14:xfrm>
                <a:off x="10376898" y="1560405"/>
                <a:ext cx="84600" cy="34246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9E05E288-2F1B-FC7D-30C5-D923E20368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67898" y="1551405"/>
                  <a:ext cx="102240" cy="34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F4E4CD8-B156-E0FB-8D44-F136B1A5A036}"/>
                    </a:ext>
                  </a:extLst>
                </p14:cNvPr>
                <p14:cNvContentPartPr/>
                <p14:nvPr/>
              </p14:nvContentPartPr>
              <p14:xfrm>
                <a:off x="9840138" y="2684325"/>
                <a:ext cx="17280" cy="4356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F4E4CD8-B156-E0FB-8D44-F136B1A5A0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31498" y="2675685"/>
                  <a:ext cx="349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5CAB166-2244-C6CF-B4D8-65CD89B7A2AE}"/>
                    </a:ext>
                  </a:extLst>
                </p14:cNvPr>
                <p14:cNvContentPartPr/>
                <p14:nvPr/>
              </p14:nvContentPartPr>
              <p14:xfrm>
                <a:off x="9731418" y="2959005"/>
                <a:ext cx="249120" cy="1854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5CAB166-2244-C6CF-B4D8-65CD89B7A2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22418" y="2950365"/>
                  <a:ext cx="266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3DE782B-2A75-44F9-763F-8CE07BEEF5DE}"/>
                    </a:ext>
                  </a:extLst>
                </p14:cNvPr>
                <p14:cNvContentPartPr/>
                <p14:nvPr/>
              </p14:nvContentPartPr>
              <p14:xfrm>
                <a:off x="9529818" y="1504605"/>
                <a:ext cx="564480" cy="4291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3DE782B-2A75-44F9-763F-8CE07BEEF5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21178" y="1495965"/>
                  <a:ext cx="5821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EA475FE7-34DD-95D7-C607-0A2734FEF879}"/>
                    </a:ext>
                  </a:extLst>
                </p14:cNvPr>
                <p14:cNvContentPartPr/>
                <p14:nvPr/>
              </p14:nvContentPartPr>
              <p14:xfrm>
                <a:off x="8346858" y="2802765"/>
                <a:ext cx="596160" cy="4222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EA475FE7-34DD-95D7-C607-0A2734FEF8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218" y="2793765"/>
                  <a:ext cx="6138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EA56FF5-69D1-2135-80CB-6581208E64B3}"/>
                    </a:ext>
                  </a:extLst>
                </p14:cNvPr>
                <p14:cNvContentPartPr/>
                <p14:nvPr/>
              </p14:nvContentPartPr>
              <p14:xfrm>
                <a:off x="11022738" y="2900685"/>
                <a:ext cx="517320" cy="3736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EA56FF5-69D1-2135-80CB-6581208E64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14098" y="2892045"/>
                  <a:ext cx="5349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B201356-0A88-78C1-B65F-4A7E23FBBE43}"/>
                    </a:ext>
                  </a:extLst>
                </p14:cNvPr>
                <p14:cNvContentPartPr/>
                <p14:nvPr/>
              </p14:nvContentPartPr>
              <p14:xfrm>
                <a:off x="9705498" y="3982485"/>
                <a:ext cx="358200" cy="4276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B201356-0A88-78C1-B65F-4A7E23FBBE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96498" y="3973845"/>
                  <a:ext cx="375840" cy="44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11F2E39-A3A3-B492-ACAC-D667343AB401}"/>
              </a:ext>
            </a:extLst>
          </p:cNvPr>
          <p:cNvSpPr/>
          <p:nvPr/>
        </p:nvSpPr>
        <p:spPr>
          <a:xfrm>
            <a:off x="4250422" y="906638"/>
            <a:ext cx="573248" cy="133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243A68-7E99-B17A-C596-38FF4AA652A1}"/>
              </a:ext>
            </a:extLst>
          </p:cNvPr>
          <p:cNvSpPr/>
          <p:nvPr/>
        </p:nvSpPr>
        <p:spPr>
          <a:xfrm>
            <a:off x="9248114" y="3586845"/>
            <a:ext cx="1272967" cy="133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35FB13-325D-0B81-95B1-348F4FDFA439}"/>
              </a:ext>
            </a:extLst>
          </p:cNvPr>
          <p:cNvSpPr txBox="1"/>
          <p:nvPr/>
        </p:nvSpPr>
        <p:spPr>
          <a:xfrm>
            <a:off x="0" y="158520"/>
            <a:ext cx="4472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직접 코드를 디버깅해보자</a:t>
            </a:r>
          </a:p>
        </p:txBody>
      </p:sp>
    </p:spTree>
    <p:extLst>
      <p:ext uri="{BB962C8B-B14F-4D97-AF65-F5344CB8AC3E}">
        <p14:creationId xmlns:p14="http://schemas.microsoft.com/office/powerpoint/2010/main" val="120058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FA20F6B-E742-9AE5-7234-2E2D090CC0C4}"/>
              </a:ext>
            </a:extLst>
          </p:cNvPr>
          <p:cNvGrpSpPr/>
          <p:nvPr/>
        </p:nvGrpSpPr>
        <p:grpSpPr>
          <a:xfrm>
            <a:off x="189583" y="1199840"/>
            <a:ext cx="6645216" cy="3089926"/>
            <a:chOff x="2773392" y="3347423"/>
            <a:chExt cx="6645216" cy="30899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24678E2-9056-C218-C479-86B13BA96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3392" y="4212116"/>
              <a:ext cx="6645216" cy="222523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BA3724A-0EA3-EAD2-5AB0-28CBC80CC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872" y="3347423"/>
              <a:ext cx="4078256" cy="864693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175BF00-3A22-BB24-EBC4-91537DD8F5C0}"/>
              </a:ext>
            </a:extLst>
          </p:cNvPr>
          <p:cNvGrpSpPr/>
          <p:nvPr/>
        </p:nvGrpSpPr>
        <p:grpSpPr>
          <a:xfrm>
            <a:off x="8095218" y="1434405"/>
            <a:ext cx="3556440" cy="3550680"/>
            <a:chOff x="8095218" y="1434405"/>
            <a:chExt cx="3556440" cy="355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D352200-3507-1DA3-0EE6-E5E32540A014}"/>
                    </a:ext>
                  </a:extLst>
                </p14:cNvPr>
                <p14:cNvContentPartPr/>
                <p14:nvPr/>
              </p14:nvContentPartPr>
              <p14:xfrm>
                <a:off x="8153898" y="2424045"/>
                <a:ext cx="3279600" cy="925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D352200-3507-1DA3-0EE6-E5E32540A0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44898" y="2415045"/>
                  <a:ext cx="3297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87522F5C-EB9C-EA99-F8FC-455FBDE0AD99}"/>
                    </a:ext>
                  </a:extLst>
                </p14:cNvPr>
                <p14:cNvContentPartPr/>
                <p14:nvPr/>
              </p14:nvContentPartPr>
              <p14:xfrm>
                <a:off x="8095218" y="3648405"/>
                <a:ext cx="3556440" cy="932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87522F5C-EB9C-EA99-F8FC-455FBDE0AD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86218" y="3639405"/>
                  <a:ext cx="3574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FDC460E-447B-1865-E7BA-27860A45AC1D}"/>
                    </a:ext>
                  </a:extLst>
                </p14:cNvPr>
                <p14:cNvContentPartPr/>
                <p14:nvPr/>
              </p14:nvContentPartPr>
              <p14:xfrm>
                <a:off x="9177738" y="1434405"/>
                <a:ext cx="201960" cy="31140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FDC460E-447B-1865-E7BA-27860A45AC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68738" y="1425405"/>
                  <a:ext cx="219600" cy="31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9E05E288-2F1B-FC7D-30C5-D923E2036822}"/>
                    </a:ext>
                  </a:extLst>
                </p14:cNvPr>
                <p14:cNvContentPartPr/>
                <p14:nvPr/>
              </p14:nvContentPartPr>
              <p14:xfrm>
                <a:off x="10376898" y="1560405"/>
                <a:ext cx="84600" cy="34246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9E05E288-2F1B-FC7D-30C5-D923E20368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67898" y="1551405"/>
                  <a:ext cx="102240" cy="34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F4E4CD8-B156-E0FB-8D44-F136B1A5A036}"/>
                    </a:ext>
                  </a:extLst>
                </p14:cNvPr>
                <p14:cNvContentPartPr/>
                <p14:nvPr/>
              </p14:nvContentPartPr>
              <p14:xfrm>
                <a:off x="9840138" y="2684325"/>
                <a:ext cx="17280" cy="4356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F4E4CD8-B156-E0FB-8D44-F136B1A5A0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31498" y="2675685"/>
                  <a:ext cx="349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5CAB166-2244-C6CF-B4D8-65CD89B7A2AE}"/>
                    </a:ext>
                  </a:extLst>
                </p14:cNvPr>
                <p14:cNvContentPartPr/>
                <p14:nvPr/>
              </p14:nvContentPartPr>
              <p14:xfrm>
                <a:off x="9731418" y="2959005"/>
                <a:ext cx="249120" cy="1854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5CAB166-2244-C6CF-B4D8-65CD89B7A2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22418" y="2950365"/>
                  <a:ext cx="266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3DE782B-2A75-44F9-763F-8CE07BEEF5DE}"/>
                    </a:ext>
                  </a:extLst>
                </p14:cNvPr>
                <p14:cNvContentPartPr/>
                <p14:nvPr/>
              </p14:nvContentPartPr>
              <p14:xfrm>
                <a:off x="9529818" y="1504605"/>
                <a:ext cx="564480" cy="4291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3DE782B-2A75-44F9-763F-8CE07BEEF5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21178" y="1495965"/>
                  <a:ext cx="5821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EA475FE7-34DD-95D7-C607-0A2734FEF879}"/>
                    </a:ext>
                  </a:extLst>
                </p14:cNvPr>
                <p14:cNvContentPartPr/>
                <p14:nvPr/>
              </p14:nvContentPartPr>
              <p14:xfrm>
                <a:off x="8346858" y="2802765"/>
                <a:ext cx="596160" cy="4222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EA475FE7-34DD-95D7-C607-0A2734FEF8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218" y="2793765"/>
                  <a:ext cx="6138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EA56FF5-69D1-2135-80CB-6581208E64B3}"/>
                    </a:ext>
                  </a:extLst>
                </p14:cNvPr>
                <p14:cNvContentPartPr/>
                <p14:nvPr/>
              </p14:nvContentPartPr>
              <p14:xfrm>
                <a:off x="11022738" y="2900685"/>
                <a:ext cx="517320" cy="3736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EA56FF5-69D1-2135-80CB-6581208E64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14098" y="2892045"/>
                  <a:ext cx="5349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B201356-0A88-78C1-B65F-4A7E23FBBE43}"/>
                    </a:ext>
                  </a:extLst>
                </p14:cNvPr>
                <p14:cNvContentPartPr/>
                <p14:nvPr/>
              </p14:nvContentPartPr>
              <p14:xfrm>
                <a:off x="9705498" y="3982485"/>
                <a:ext cx="358200" cy="4276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B201356-0A88-78C1-B65F-4A7E23FBBE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96498" y="3973845"/>
                  <a:ext cx="375840" cy="44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11F2E39-A3A3-B492-ACAC-D667343AB401}"/>
              </a:ext>
            </a:extLst>
          </p:cNvPr>
          <p:cNvSpPr/>
          <p:nvPr/>
        </p:nvSpPr>
        <p:spPr>
          <a:xfrm>
            <a:off x="4577592" y="965261"/>
            <a:ext cx="573248" cy="133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243A68-7E99-B17A-C596-38FF4AA652A1}"/>
              </a:ext>
            </a:extLst>
          </p:cNvPr>
          <p:cNvSpPr/>
          <p:nvPr/>
        </p:nvSpPr>
        <p:spPr>
          <a:xfrm>
            <a:off x="9157214" y="1121155"/>
            <a:ext cx="1272967" cy="133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35FB13-325D-0B81-95B1-348F4FDFA439}"/>
              </a:ext>
            </a:extLst>
          </p:cNvPr>
          <p:cNvSpPr txBox="1"/>
          <p:nvPr/>
        </p:nvSpPr>
        <p:spPr>
          <a:xfrm>
            <a:off x="0" y="158520"/>
            <a:ext cx="4472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직접 코드를 디버깅해보자</a:t>
            </a:r>
          </a:p>
        </p:txBody>
      </p:sp>
    </p:spTree>
    <p:extLst>
      <p:ext uri="{BB962C8B-B14F-4D97-AF65-F5344CB8AC3E}">
        <p14:creationId xmlns:p14="http://schemas.microsoft.com/office/powerpoint/2010/main" val="412028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7E25B9-D2E1-A28C-E107-90BD99F41085}"/>
              </a:ext>
            </a:extLst>
          </p:cNvPr>
          <p:cNvSpPr txBox="1"/>
          <p:nvPr/>
        </p:nvSpPr>
        <p:spPr>
          <a:xfrm>
            <a:off x="4393452" y="3136612"/>
            <a:ext cx="3405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코드가 </a:t>
            </a:r>
            <a:r>
              <a:rPr lang="ko-KR" altLang="en-US" sz="32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간단해진다</a:t>
            </a:r>
            <a:r>
              <a:rPr lang="en-US" altLang="ko-KR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</a:t>
            </a:r>
            <a:endParaRPr lang="ko-KR" altLang="en-US" sz="3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257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5BCFC2-75D2-EDE9-E64B-8258131CD172}"/>
              </a:ext>
            </a:extLst>
          </p:cNvPr>
          <p:cNvSpPr txBox="1"/>
          <p:nvPr/>
        </p:nvSpPr>
        <p:spPr>
          <a:xfrm>
            <a:off x="4812640" y="1970542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연습 문제 추천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36970-4480-D6C3-8B60-D4E358A6D883}"/>
              </a:ext>
            </a:extLst>
          </p:cNvPr>
          <p:cNvSpPr txBox="1"/>
          <p:nvPr/>
        </p:nvSpPr>
        <p:spPr>
          <a:xfrm>
            <a:off x="4596390" y="2792880"/>
            <a:ext cx="299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1012 –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유기농 배추 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(Silver II)</a:t>
            </a:r>
            <a:endParaRPr lang="ko-KR" altLang="en-US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25515-537B-A62C-220D-48A77B16883B}"/>
              </a:ext>
            </a:extLst>
          </p:cNvPr>
          <p:cNvSpPr txBox="1"/>
          <p:nvPr/>
        </p:nvSpPr>
        <p:spPr>
          <a:xfrm>
            <a:off x="4702830" y="3441174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10026 – </a:t>
            </a:r>
            <a:r>
              <a:rPr lang="ko-KR" altLang="en-US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적록색약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(Gold V)</a:t>
            </a:r>
            <a:endParaRPr lang="ko-KR" altLang="en-US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09E36-2C92-AE47-A645-73C4EA053D5D}"/>
              </a:ext>
            </a:extLst>
          </p:cNvPr>
          <p:cNvSpPr txBox="1"/>
          <p:nvPr/>
        </p:nvSpPr>
        <p:spPr>
          <a:xfrm>
            <a:off x="4868741" y="408946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7576 </a:t>
            </a:r>
            <a:r>
              <a:rPr lang="en-US" altLang="ko-KR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토마토 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(Gold V)</a:t>
            </a:r>
            <a:endParaRPr lang="ko-KR" altLang="en-US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0996F-EC72-30F6-695B-530CB4B328FF}"/>
              </a:ext>
            </a:extLst>
          </p:cNvPr>
          <p:cNvSpPr txBox="1"/>
          <p:nvPr/>
        </p:nvSpPr>
        <p:spPr>
          <a:xfrm>
            <a:off x="4868740" y="4737762"/>
            <a:ext cx="24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7569 –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토마토 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(Gold V)</a:t>
            </a:r>
            <a:endParaRPr lang="ko-KR" altLang="en-US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70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0162D-4F9A-4FEA-C80A-9744072601E7}"/>
              </a:ext>
            </a:extLst>
          </p:cNvPr>
          <p:cNvSpPr txBox="1"/>
          <p:nvPr/>
        </p:nvSpPr>
        <p:spPr>
          <a:xfrm>
            <a:off x="1362180" y="3136612"/>
            <a:ext cx="9467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여러분들은 </a:t>
            </a:r>
            <a:r>
              <a:rPr lang="en-US" altLang="ko-KR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번의 수업에 걸쳐 이러한 </a:t>
            </a:r>
            <a:r>
              <a:rPr lang="ko-KR" altLang="en-US" sz="3200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알고리즘</a:t>
            </a:r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배웠다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BE375-B404-EBAF-096F-9838F004C404}"/>
              </a:ext>
            </a:extLst>
          </p:cNvPr>
          <p:cNvSpPr txBox="1"/>
          <p:nvPr/>
        </p:nvSpPr>
        <p:spPr>
          <a:xfrm>
            <a:off x="1499023" y="3586626"/>
            <a:ext cx="9193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시간복잡도</a:t>
            </a:r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이론</a:t>
            </a:r>
            <a:r>
              <a:rPr lang="en-US" altLang="ko-KR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STL, queue, stack, string, greedy, </a:t>
            </a:r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재귀 함수</a:t>
            </a:r>
            <a:r>
              <a:rPr lang="en-US" altLang="ko-KR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Dynamic Programming, DFS, BFS </a:t>
            </a:r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등등</a:t>
            </a:r>
          </a:p>
        </p:txBody>
      </p:sp>
    </p:spTree>
    <p:extLst>
      <p:ext uri="{BB962C8B-B14F-4D97-AF65-F5344CB8AC3E}">
        <p14:creationId xmlns:p14="http://schemas.microsoft.com/office/powerpoint/2010/main" val="121755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455A7-CF34-09CF-DFA9-BE9A1A2AC932}"/>
              </a:ext>
            </a:extLst>
          </p:cNvPr>
          <p:cNvSpPr txBox="1"/>
          <p:nvPr/>
        </p:nvSpPr>
        <p:spPr>
          <a:xfrm>
            <a:off x="125835" y="184558"/>
            <a:ext cx="8044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 전에 복습 겸 손 풀기 문제 두개만 풀어봅시다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541F5-3FAF-6ADE-4601-AE36066994A2}"/>
              </a:ext>
            </a:extLst>
          </p:cNvPr>
          <p:cNvSpPr txBox="1"/>
          <p:nvPr/>
        </p:nvSpPr>
        <p:spPr>
          <a:xfrm>
            <a:off x="4573468" y="2908048"/>
            <a:ext cx="304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10845 – </a:t>
            </a:r>
            <a:r>
              <a:rPr lang="ko-KR" altLang="en-US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큐 </a:t>
            </a:r>
            <a:r>
              <a:rPr lang="en-US" altLang="ko-KR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(Silver IV)</a:t>
            </a:r>
            <a:endParaRPr lang="ko-KR" altLang="en-US" sz="2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25B72-39F0-3B66-3232-7129E6496D44}"/>
              </a:ext>
            </a:extLst>
          </p:cNvPr>
          <p:cNvSpPr txBox="1"/>
          <p:nvPr/>
        </p:nvSpPr>
        <p:spPr>
          <a:xfrm>
            <a:off x="4072016" y="3488287"/>
            <a:ext cx="4047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2748 – </a:t>
            </a:r>
            <a:r>
              <a:rPr lang="ko-KR" altLang="en-US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피보나치 수 </a:t>
            </a:r>
            <a:r>
              <a:rPr lang="en-US" altLang="ko-KR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(Bronze I)</a:t>
            </a:r>
            <a:endParaRPr lang="ko-KR" altLang="en-US" sz="2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286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CD0BB1-26C4-C8CF-1049-9BE241B8D891}"/>
              </a:ext>
            </a:extLst>
          </p:cNvPr>
          <p:cNvSpPr txBox="1"/>
          <p:nvPr/>
        </p:nvSpPr>
        <p:spPr>
          <a:xfrm>
            <a:off x="3846827" y="3075057"/>
            <a:ext cx="4498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수업 미리 </a:t>
            </a:r>
            <a:r>
              <a:rPr lang="ko-KR" altLang="en-US" sz="40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스포</a:t>
            </a:r>
            <a:endParaRPr lang="ko-KR" altLang="en-US" sz="4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CEEFE-BF2E-DD65-6B1F-D8DA0FB7028C}"/>
              </a:ext>
            </a:extLst>
          </p:cNvPr>
          <p:cNvSpPr txBox="1"/>
          <p:nvPr/>
        </p:nvSpPr>
        <p:spPr>
          <a:xfrm>
            <a:off x="3042950" y="3659832"/>
            <a:ext cx="610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지금까지 배웠던 알고리즘을 활용한 더 다양한 알고리즘 선택</a:t>
            </a:r>
            <a:r>
              <a:rPr lang="en-US" altLang="ko-KR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조사</a:t>
            </a:r>
            <a:r>
              <a:rPr lang="en-US" altLang="ko-KR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발표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AFE80-50A5-90D8-7EC5-058BA4BC3FA2}"/>
              </a:ext>
            </a:extLst>
          </p:cNvPr>
          <p:cNvSpPr txBox="1"/>
          <p:nvPr/>
        </p:nvSpPr>
        <p:spPr>
          <a:xfrm>
            <a:off x="3042891" y="3998386"/>
            <a:ext cx="358303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트리의 순회</a:t>
            </a:r>
            <a:endParaRPr lang="en-US" altLang="ko-KR" sz="1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다익스트라</a:t>
            </a:r>
            <a:endParaRPr lang="en-US" altLang="ko-KR" sz="1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유전 알고리즘</a:t>
            </a:r>
            <a:endParaRPr lang="en-US" altLang="ko-KR" sz="1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백트래킹</a:t>
            </a:r>
            <a:endParaRPr lang="en-US" altLang="ko-KR" sz="1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비트마스킹</a:t>
            </a:r>
            <a:endParaRPr lang="en-US" altLang="ko-KR" sz="1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세그먼트 트리</a:t>
            </a:r>
            <a:endParaRPr lang="en-US" altLang="ko-KR" sz="1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등등 여러분이 원하는 알고리즘도 가능</a:t>
            </a:r>
          </a:p>
        </p:txBody>
      </p:sp>
    </p:spTree>
    <p:extLst>
      <p:ext uri="{BB962C8B-B14F-4D97-AF65-F5344CB8AC3E}">
        <p14:creationId xmlns:p14="http://schemas.microsoft.com/office/powerpoint/2010/main" val="380216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952F7-34B8-2674-3008-37BFC8779E12}"/>
              </a:ext>
            </a:extLst>
          </p:cNvPr>
          <p:cNvSpPr txBox="1"/>
          <p:nvPr/>
        </p:nvSpPr>
        <p:spPr>
          <a:xfrm>
            <a:off x="3250510" y="3075057"/>
            <a:ext cx="5690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학기동안 수고하셨습니다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A7AB3-EFF0-F91B-0807-149ED48184D5}"/>
              </a:ext>
            </a:extLst>
          </p:cNvPr>
          <p:cNvSpPr txBox="1"/>
          <p:nvPr/>
        </p:nvSpPr>
        <p:spPr>
          <a:xfrm>
            <a:off x="3163187" y="3659832"/>
            <a:ext cx="5865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마지막으로 생기부에 쓸 동아리 활동보고서 적고 </a:t>
            </a:r>
            <a:r>
              <a:rPr lang="ko-KR" altLang="en-US" sz="16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디코에</a:t>
            </a:r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제출해주세요</a:t>
            </a:r>
          </a:p>
        </p:txBody>
      </p:sp>
    </p:spTree>
    <p:extLst>
      <p:ext uri="{BB962C8B-B14F-4D97-AF65-F5344CB8AC3E}">
        <p14:creationId xmlns:p14="http://schemas.microsoft.com/office/powerpoint/2010/main" val="316151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41D931-A1F1-CD31-8837-69F366AAB6D9}"/>
              </a:ext>
            </a:extLst>
          </p:cNvPr>
          <p:cNvSpPr txBox="1"/>
          <p:nvPr/>
        </p:nvSpPr>
        <p:spPr>
          <a:xfrm>
            <a:off x="2906665" y="3136612"/>
            <a:ext cx="6378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이번에 여러분들이 활용할 </a:t>
            </a:r>
            <a:r>
              <a:rPr lang="ko-KR" altLang="en-US" sz="3200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기법</a:t>
            </a:r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들이다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6E698-19A5-A5F7-D3D0-EEC8D0D2F94D}"/>
              </a:ext>
            </a:extLst>
          </p:cNvPr>
          <p:cNvSpPr txBox="1"/>
          <p:nvPr/>
        </p:nvSpPr>
        <p:spPr>
          <a:xfrm>
            <a:off x="4516336" y="3609005"/>
            <a:ext cx="315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queue,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재귀함수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vector </a:t>
            </a:r>
            <a:r>
              <a:rPr lang="en-US" altLang="ko-KR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etc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…</a:t>
            </a:r>
            <a:endParaRPr lang="ko-KR" altLang="en-US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122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B99870-BC81-81BD-2890-052A79F9FB26}"/>
              </a:ext>
            </a:extLst>
          </p:cNvPr>
          <p:cNvSpPr txBox="1"/>
          <p:nvPr/>
        </p:nvSpPr>
        <p:spPr>
          <a:xfrm>
            <a:off x="4395855" y="1131643"/>
            <a:ext cx="3400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그래프의 기본 구조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8CB69E6-FD86-CBDF-FDE1-E3D7FA3E2C87}"/>
              </a:ext>
            </a:extLst>
          </p:cNvPr>
          <p:cNvGrpSpPr/>
          <p:nvPr/>
        </p:nvGrpSpPr>
        <p:grpSpPr>
          <a:xfrm>
            <a:off x="4135772" y="2579699"/>
            <a:ext cx="3780289" cy="2748009"/>
            <a:chOff x="4135772" y="2579699"/>
            <a:chExt cx="3780289" cy="274800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F79E593-3A7B-D4B4-12FC-B48C33188D12}"/>
                </a:ext>
              </a:extLst>
            </p:cNvPr>
            <p:cNvSpPr/>
            <p:nvPr/>
          </p:nvSpPr>
          <p:spPr>
            <a:xfrm>
              <a:off x="4135772" y="2726422"/>
              <a:ext cx="702578" cy="70257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AD33A7E-6A2A-C983-B104-BB4CEBD37E76}"/>
                </a:ext>
              </a:extLst>
            </p:cNvPr>
            <p:cNvSpPr/>
            <p:nvPr/>
          </p:nvSpPr>
          <p:spPr>
            <a:xfrm>
              <a:off x="7213483" y="2579699"/>
              <a:ext cx="702578" cy="70257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3BF8E7-E5E6-D9AC-09A4-45CB0CFCD4D4}"/>
                </a:ext>
              </a:extLst>
            </p:cNvPr>
            <p:cNvSpPr/>
            <p:nvPr/>
          </p:nvSpPr>
          <p:spPr>
            <a:xfrm>
              <a:off x="5502479" y="3429000"/>
              <a:ext cx="702578" cy="70257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159C4DA-26DF-8078-D601-5CEDFF919193}"/>
                </a:ext>
              </a:extLst>
            </p:cNvPr>
            <p:cNvSpPr/>
            <p:nvPr/>
          </p:nvSpPr>
          <p:spPr>
            <a:xfrm>
              <a:off x="6862194" y="4625130"/>
              <a:ext cx="702578" cy="70257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A5203532-174F-8421-A812-B1E0BBC7A32B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4838350" y="2930988"/>
              <a:ext cx="2375133" cy="146723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4270B12-B5AD-4AF8-1FFD-9C1E1A12151B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 flipH="1">
              <a:off x="7213483" y="3282277"/>
              <a:ext cx="351289" cy="1342853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0CCD35D-CBFC-0A81-5CD2-565854719DF3}"/>
                </a:ext>
              </a:extLst>
            </p:cNvPr>
            <p:cNvCxnSpPr>
              <a:cxnSpLocks/>
              <a:stCxn id="8" idx="2"/>
              <a:endCxn id="7" idx="5"/>
            </p:cNvCxnSpPr>
            <p:nvPr/>
          </p:nvCxnSpPr>
          <p:spPr>
            <a:xfrm flipH="1" flipV="1">
              <a:off x="6102167" y="4028688"/>
              <a:ext cx="760027" cy="94773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5417067-3CC6-AEA2-7272-743E8D1606AE}"/>
                </a:ext>
              </a:extLst>
            </p:cNvPr>
            <p:cNvCxnSpPr>
              <a:cxnSpLocks/>
              <a:stCxn id="7" idx="6"/>
              <a:endCxn id="8" idx="1"/>
            </p:cNvCxnSpPr>
            <p:nvPr/>
          </p:nvCxnSpPr>
          <p:spPr>
            <a:xfrm>
              <a:off x="6205057" y="3780289"/>
              <a:ext cx="760027" cy="94773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1317C01-9840-F6D9-4493-77F64811390E}"/>
              </a:ext>
            </a:extLst>
          </p:cNvPr>
          <p:cNvSpPr txBox="1"/>
          <p:nvPr/>
        </p:nvSpPr>
        <p:spPr>
          <a:xfrm>
            <a:off x="4192749" y="235709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노드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1B1718-6A42-6A0C-18C7-4C736F1987C8}"/>
              </a:ext>
            </a:extLst>
          </p:cNvPr>
          <p:cNvSpPr txBox="1"/>
          <p:nvPr/>
        </p:nvSpPr>
        <p:spPr>
          <a:xfrm>
            <a:off x="5616434" y="257969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간선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974DC-870A-E468-3148-4EDC0F4540C9}"/>
              </a:ext>
            </a:extLst>
          </p:cNvPr>
          <p:cNvSpPr txBox="1"/>
          <p:nvPr/>
        </p:nvSpPr>
        <p:spPr>
          <a:xfrm>
            <a:off x="4618132" y="5817044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양방향 그래프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단방향 그래프</a:t>
            </a:r>
          </a:p>
        </p:txBody>
      </p:sp>
    </p:spTree>
    <p:extLst>
      <p:ext uri="{BB962C8B-B14F-4D97-AF65-F5344CB8AC3E}">
        <p14:creationId xmlns:p14="http://schemas.microsoft.com/office/powerpoint/2010/main" val="379678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4226A69-BE85-E073-9B05-B5783EED4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79315"/>
            <a:ext cx="6096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C005E9-0620-B835-D100-56C7A410C850}"/>
              </a:ext>
            </a:extLst>
          </p:cNvPr>
          <p:cNvSpPr txBox="1"/>
          <p:nvPr/>
        </p:nvSpPr>
        <p:spPr>
          <a:xfrm>
            <a:off x="3535047" y="1567870"/>
            <a:ext cx="5121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그래프 탐색 기법 </a:t>
            </a:r>
            <a:r>
              <a:rPr lang="en-US" altLang="ko-KR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DFS, BFS</a:t>
            </a:r>
            <a:endParaRPr lang="ko-KR" altLang="en-US" sz="3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21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39384D-B308-43CC-7EAD-FB4B26930473}"/>
              </a:ext>
            </a:extLst>
          </p:cNvPr>
          <p:cNvSpPr txBox="1"/>
          <p:nvPr/>
        </p:nvSpPr>
        <p:spPr>
          <a:xfrm>
            <a:off x="2314400" y="3053950"/>
            <a:ext cx="7563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DFS – </a:t>
            </a:r>
            <a:r>
              <a:rPr lang="ko-KR" altLang="en-US" sz="3200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깊이 우선 탐색</a:t>
            </a:r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(Depth First Search)</a:t>
            </a:r>
            <a:endParaRPr lang="ko-KR" altLang="en-US" sz="3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A35E8-F83A-5DCB-7971-584822FFCE66}"/>
              </a:ext>
            </a:extLst>
          </p:cNvPr>
          <p:cNvSpPr txBox="1"/>
          <p:nvPr/>
        </p:nvSpPr>
        <p:spPr>
          <a:xfrm>
            <a:off x="5499438" y="3530894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그림판</a:t>
            </a:r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ㄱㄱ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11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ED1180-B058-3047-7A77-EBBF0D494117}"/>
              </a:ext>
            </a:extLst>
          </p:cNvPr>
          <p:cNvSpPr txBox="1"/>
          <p:nvPr/>
        </p:nvSpPr>
        <p:spPr>
          <a:xfrm>
            <a:off x="4564330" y="3631779"/>
            <a:ext cx="306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1260 - DFS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BFS (Silver II)</a:t>
            </a:r>
            <a:endParaRPr lang="ko-KR" altLang="en-US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4EFE2-3DB5-FC28-6DF1-9E12D05C0539}"/>
              </a:ext>
            </a:extLst>
          </p:cNvPr>
          <p:cNvSpPr txBox="1"/>
          <p:nvPr/>
        </p:nvSpPr>
        <p:spPr>
          <a:xfrm>
            <a:off x="3740226" y="3136612"/>
            <a:ext cx="4711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직접 구현해보면서 익혀보자</a:t>
            </a:r>
          </a:p>
        </p:txBody>
      </p:sp>
    </p:spTree>
    <p:extLst>
      <p:ext uri="{BB962C8B-B14F-4D97-AF65-F5344CB8AC3E}">
        <p14:creationId xmlns:p14="http://schemas.microsoft.com/office/powerpoint/2010/main" val="286813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0CF6A-3638-DB68-3A10-4ADDEF0291BA}"/>
              </a:ext>
            </a:extLst>
          </p:cNvPr>
          <p:cNvSpPr txBox="1"/>
          <p:nvPr/>
        </p:nvSpPr>
        <p:spPr>
          <a:xfrm>
            <a:off x="2167660" y="3053950"/>
            <a:ext cx="7856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BFS – </a:t>
            </a:r>
            <a:r>
              <a:rPr lang="ko-KR" altLang="en-US" sz="3200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너비 우선 탐색</a:t>
            </a:r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(Breadth First Search)</a:t>
            </a:r>
            <a:endParaRPr lang="ko-KR" altLang="en-US" sz="3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388E1-82C6-D316-7E1E-0BFC89DCBA9B}"/>
              </a:ext>
            </a:extLst>
          </p:cNvPr>
          <p:cNvSpPr txBox="1"/>
          <p:nvPr/>
        </p:nvSpPr>
        <p:spPr>
          <a:xfrm>
            <a:off x="5499438" y="3530894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그림판</a:t>
            </a:r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ㄱㄱ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3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0FBBB6-445F-7CEE-2F4C-BE90428BF483}"/>
              </a:ext>
            </a:extLst>
          </p:cNvPr>
          <p:cNvSpPr txBox="1"/>
          <p:nvPr/>
        </p:nvSpPr>
        <p:spPr>
          <a:xfrm>
            <a:off x="4564330" y="3631779"/>
            <a:ext cx="306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1260 - DFS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BFS (Silver II)</a:t>
            </a:r>
            <a:endParaRPr lang="ko-KR" altLang="en-US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3267B-F2D6-DE14-A2CA-91FAC5E2F067}"/>
              </a:ext>
            </a:extLst>
          </p:cNvPr>
          <p:cNvSpPr txBox="1"/>
          <p:nvPr/>
        </p:nvSpPr>
        <p:spPr>
          <a:xfrm>
            <a:off x="3740226" y="3136612"/>
            <a:ext cx="4830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마저 구현해보면서 익혀보자</a:t>
            </a:r>
          </a:p>
        </p:txBody>
      </p:sp>
    </p:spTree>
    <p:extLst>
      <p:ext uri="{BB962C8B-B14F-4D97-AF65-F5344CB8AC3E}">
        <p14:creationId xmlns:p14="http://schemas.microsoft.com/office/powerpoint/2010/main" val="372927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295</Words>
  <Application>Microsoft Office PowerPoint</Application>
  <PresentationFormat>와이드스크린</PresentationFormat>
  <Paragraphs>51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Consolas</vt:lpstr>
      <vt:lpstr>Arial</vt:lpstr>
      <vt:lpstr>맑은 고딕</vt:lpstr>
      <vt:lpstr>KoPubWorld돋움체 Light</vt:lpstr>
      <vt:lpstr>KoPubWorld돋움체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민서 김</dc:creator>
  <cp:lastModifiedBy>민서 김</cp:lastModifiedBy>
  <cp:revision>2</cp:revision>
  <dcterms:created xsi:type="dcterms:W3CDTF">2023-06-22T18:40:11Z</dcterms:created>
  <dcterms:modified xsi:type="dcterms:W3CDTF">2023-06-22T19:05:20Z</dcterms:modified>
</cp:coreProperties>
</file>