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서 김" userId="6332aff1a5199c6e" providerId="LiveId" clId="{19B6CBF0-AA29-4BF6-9A9E-0A95D5A80E2C}"/>
    <pc:docChg chg="undo custSel addSld delSld modSld sldOrd">
      <pc:chgData name="민서 김" userId="6332aff1a5199c6e" providerId="LiveId" clId="{19B6CBF0-AA29-4BF6-9A9E-0A95D5A80E2C}" dt="2023-06-12T14:54:19.746" v="2828"/>
      <pc:docMkLst>
        <pc:docMk/>
      </pc:docMkLst>
      <pc:sldChg chg="modSp mod modAnim">
        <pc:chgData name="민서 김" userId="6332aff1a5199c6e" providerId="LiveId" clId="{19B6CBF0-AA29-4BF6-9A9E-0A95D5A80E2C}" dt="2023-06-12T13:37:08.285" v="246" actId="1076"/>
        <pc:sldMkLst>
          <pc:docMk/>
          <pc:sldMk cId="1581198381" sldId="259"/>
        </pc:sldMkLst>
        <pc:spChg chg="mod">
          <ac:chgData name="민서 김" userId="6332aff1a5199c6e" providerId="LiveId" clId="{19B6CBF0-AA29-4BF6-9A9E-0A95D5A80E2C}" dt="2023-06-12T13:33:55.072" v="0" actId="1076"/>
          <ac:spMkLst>
            <pc:docMk/>
            <pc:sldMk cId="1581198381" sldId="259"/>
            <ac:spMk id="17" creationId="{A151E33B-7CA7-CFEC-F250-FD6E5A17D5EB}"/>
          </ac:spMkLst>
        </pc:spChg>
        <pc:spChg chg="mod">
          <ac:chgData name="민서 김" userId="6332aff1a5199c6e" providerId="LiveId" clId="{19B6CBF0-AA29-4BF6-9A9E-0A95D5A80E2C}" dt="2023-06-12T13:37:08.285" v="246" actId="1076"/>
          <ac:spMkLst>
            <pc:docMk/>
            <pc:sldMk cId="1581198381" sldId="259"/>
            <ac:spMk id="33" creationId="{7EB407DB-AC27-D854-347D-DB37DEEF6418}"/>
          </ac:spMkLst>
        </pc:spChg>
      </pc:sldChg>
      <pc:sldChg chg="addSp delSp modSp new mod">
        <pc:chgData name="민서 김" userId="6332aff1a5199c6e" providerId="LiveId" clId="{19B6CBF0-AA29-4BF6-9A9E-0A95D5A80E2C}" dt="2023-06-12T13:37:59.877" v="369" actId="1076"/>
        <pc:sldMkLst>
          <pc:docMk/>
          <pc:sldMk cId="1816149597" sldId="260"/>
        </pc:sldMkLst>
        <pc:spChg chg="del">
          <ac:chgData name="민서 김" userId="6332aff1a5199c6e" providerId="LiveId" clId="{19B6CBF0-AA29-4BF6-9A9E-0A95D5A80E2C}" dt="2023-06-12T13:35:49.759" v="175" actId="478"/>
          <ac:spMkLst>
            <pc:docMk/>
            <pc:sldMk cId="1816149597" sldId="260"/>
            <ac:spMk id="2" creationId="{D4B6C00D-57CD-0876-6001-B34E132417CB}"/>
          </ac:spMkLst>
        </pc:spChg>
        <pc:spChg chg="del">
          <ac:chgData name="민서 김" userId="6332aff1a5199c6e" providerId="LiveId" clId="{19B6CBF0-AA29-4BF6-9A9E-0A95D5A80E2C}" dt="2023-06-12T13:35:49.759" v="175" actId="478"/>
          <ac:spMkLst>
            <pc:docMk/>
            <pc:sldMk cId="1816149597" sldId="260"/>
            <ac:spMk id="3" creationId="{F29D9E47-CB34-D9F0-5648-83CD443F039A}"/>
          </ac:spMkLst>
        </pc:spChg>
        <pc:spChg chg="add mod">
          <ac:chgData name="민서 김" userId="6332aff1a5199c6e" providerId="LiveId" clId="{19B6CBF0-AA29-4BF6-9A9E-0A95D5A80E2C}" dt="2023-06-12T13:37:59.877" v="369" actId="1076"/>
          <ac:spMkLst>
            <pc:docMk/>
            <pc:sldMk cId="1816149597" sldId="260"/>
            <ac:spMk id="4" creationId="{70A3F804-C873-E670-7AC8-8807330B15ED}"/>
          </ac:spMkLst>
        </pc:spChg>
        <pc:spChg chg="add mod">
          <ac:chgData name="민서 김" userId="6332aff1a5199c6e" providerId="LiveId" clId="{19B6CBF0-AA29-4BF6-9A9E-0A95D5A80E2C}" dt="2023-06-12T13:37:59.877" v="369" actId="1076"/>
          <ac:spMkLst>
            <pc:docMk/>
            <pc:sldMk cId="1816149597" sldId="260"/>
            <ac:spMk id="5" creationId="{72B55ECD-1C01-A509-A425-F41E55F863B3}"/>
          </ac:spMkLst>
        </pc:spChg>
      </pc:sldChg>
      <pc:sldChg chg="addSp delSp modSp new mod">
        <pc:chgData name="민서 김" userId="6332aff1a5199c6e" providerId="LiveId" clId="{19B6CBF0-AA29-4BF6-9A9E-0A95D5A80E2C}" dt="2023-06-12T13:39:26.038" v="456" actId="1076"/>
        <pc:sldMkLst>
          <pc:docMk/>
          <pc:sldMk cId="1068763271" sldId="261"/>
        </pc:sldMkLst>
        <pc:spChg chg="del">
          <ac:chgData name="민서 김" userId="6332aff1a5199c6e" providerId="LiveId" clId="{19B6CBF0-AA29-4BF6-9A9E-0A95D5A80E2C}" dt="2023-06-12T13:38:27.665" v="371" actId="478"/>
          <ac:spMkLst>
            <pc:docMk/>
            <pc:sldMk cId="1068763271" sldId="261"/>
            <ac:spMk id="2" creationId="{06B2C72C-213B-D6EE-F805-444998AB73CC}"/>
          </ac:spMkLst>
        </pc:spChg>
        <pc:spChg chg="del">
          <ac:chgData name="민서 김" userId="6332aff1a5199c6e" providerId="LiveId" clId="{19B6CBF0-AA29-4BF6-9A9E-0A95D5A80E2C}" dt="2023-06-12T13:38:27.665" v="371" actId="478"/>
          <ac:spMkLst>
            <pc:docMk/>
            <pc:sldMk cId="1068763271" sldId="261"/>
            <ac:spMk id="3" creationId="{C2C2123B-F106-BD16-9CCE-423B49A2A2B3}"/>
          </ac:spMkLst>
        </pc:spChg>
        <pc:spChg chg="add mod">
          <ac:chgData name="민서 김" userId="6332aff1a5199c6e" providerId="LiveId" clId="{19B6CBF0-AA29-4BF6-9A9E-0A95D5A80E2C}" dt="2023-06-12T13:39:26.038" v="456" actId="1076"/>
          <ac:spMkLst>
            <pc:docMk/>
            <pc:sldMk cId="1068763271" sldId="261"/>
            <ac:spMk id="4" creationId="{2B780693-9B58-C446-821C-00FEFB380432}"/>
          </ac:spMkLst>
        </pc:spChg>
        <pc:spChg chg="add mod">
          <ac:chgData name="민서 김" userId="6332aff1a5199c6e" providerId="LiveId" clId="{19B6CBF0-AA29-4BF6-9A9E-0A95D5A80E2C}" dt="2023-06-12T13:39:26.038" v="456" actId="1076"/>
          <ac:spMkLst>
            <pc:docMk/>
            <pc:sldMk cId="1068763271" sldId="261"/>
            <ac:spMk id="5" creationId="{B1D4A392-5842-8E32-B7B5-F9A33E83A2B5}"/>
          </ac:spMkLst>
        </pc:spChg>
      </pc:sldChg>
      <pc:sldChg chg="addSp delSp modSp new mod modTransition modAnim">
        <pc:chgData name="민서 김" userId="6332aff1a5199c6e" providerId="LiveId" clId="{19B6CBF0-AA29-4BF6-9A9E-0A95D5A80E2C}" dt="2023-06-12T13:44:04.875" v="614"/>
        <pc:sldMkLst>
          <pc:docMk/>
          <pc:sldMk cId="2141124758" sldId="262"/>
        </pc:sldMkLst>
        <pc:spChg chg="del">
          <ac:chgData name="민서 김" userId="6332aff1a5199c6e" providerId="LiveId" clId="{19B6CBF0-AA29-4BF6-9A9E-0A95D5A80E2C}" dt="2023-06-12T13:39:50.918" v="459" actId="478"/>
          <ac:spMkLst>
            <pc:docMk/>
            <pc:sldMk cId="2141124758" sldId="262"/>
            <ac:spMk id="2" creationId="{40F991C6-ED00-4183-8967-2D0501633862}"/>
          </ac:spMkLst>
        </pc:spChg>
        <pc:spChg chg="del">
          <ac:chgData name="민서 김" userId="6332aff1a5199c6e" providerId="LiveId" clId="{19B6CBF0-AA29-4BF6-9A9E-0A95D5A80E2C}" dt="2023-06-12T13:39:51.648" v="460" actId="478"/>
          <ac:spMkLst>
            <pc:docMk/>
            <pc:sldMk cId="2141124758" sldId="262"/>
            <ac:spMk id="3" creationId="{C46D2546-A613-F0D2-F1F1-7FE5F259AB42}"/>
          </ac:spMkLst>
        </pc:spChg>
        <pc:spChg chg="add mod">
          <ac:chgData name="민서 김" userId="6332aff1a5199c6e" providerId="LiveId" clId="{19B6CBF0-AA29-4BF6-9A9E-0A95D5A80E2C}" dt="2023-06-12T13:39:54.611" v="461" actId="1076"/>
          <ac:spMkLst>
            <pc:docMk/>
            <pc:sldMk cId="2141124758" sldId="262"/>
            <ac:spMk id="4" creationId="{217EF76A-9C3F-D9A5-6263-17AA64A596FF}"/>
          </ac:spMkLst>
        </pc:spChg>
        <pc:spChg chg="add mod">
          <ac:chgData name="민서 김" userId="6332aff1a5199c6e" providerId="LiveId" clId="{19B6CBF0-AA29-4BF6-9A9E-0A95D5A80E2C}" dt="2023-06-12T13:42:40.420" v="581" actId="207"/>
          <ac:spMkLst>
            <pc:docMk/>
            <pc:sldMk cId="2141124758" sldId="262"/>
            <ac:spMk id="7" creationId="{8B9A5395-D102-63AD-6882-E5373E0B70FC}"/>
          </ac:spMkLst>
        </pc:spChg>
        <pc:spChg chg="add mod">
          <ac:chgData name="민서 김" userId="6332aff1a5199c6e" providerId="LiveId" clId="{19B6CBF0-AA29-4BF6-9A9E-0A95D5A80E2C}" dt="2023-06-12T13:43:59.639" v="611" actId="2711"/>
          <ac:spMkLst>
            <pc:docMk/>
            <pc:sldMk cId="2141124758" sldId="262"/>
            <ac:spMk id="8" creationId="{F452FF0E-72D8-A9E5-9AE4-5EED0C97EB2B}"/>
          </ac:spMkLst>
        </pc:spChg>
        <pc:picChg chg="add mod">
          <ac:chgData name="민서 김" userId="6332aff1a5199c6e" providerId="LiveId" clId="{19B6CBF0-AA29-4BF6-9A9E-0A95D5A80E2C}" dt="2023-06-12T13:42:07.193" v="579" actId="1440"/>
          <ac:picMkLst>
            <pc:docMk/>
            <pc:sldMk cId="2141124758" sldId="262"/>
            <ac:picMk id="6" creationId="{B6A59D5D-DBF4-DF23-6372-CACFAF778224}"/>
          </ac:picMkLst>
        </pc:picChg>
      </pc:sldChg>
      <pc:sldChg chg="addSp delSp modSp new mod modAnim">
        <pc:chgData name="민서 김" userId="6332aff1a5199c6e" providerId="LiveId" clId="{19B6CBF0-AA29-4BF6-9A9E-0A95D5A80E2C}" dt="2023-06-12T13:48:05.137" v="1012"/>
        <pc:sldMkLst>
          <pc:docMk/>
          <pc:sldMk cId="4155154666" sldId="263"/>
        </pc:sldMkLst>
        <pc:spChg chg="del">
          <ac:chgData name="민서 김" userId="6332aff1a5199c6e" providerId="LiveId" clId="{19B6CBF0-AA29-4BF6-9A9E-0A95D5A80E2C}" dt="2023-06-12T13:44:10.385" v="616" actId="478"/>
          <ac:spMkLst>
            <pc:docMk/>
            <pc:sldMk cId="4155154666" sldId="263"/>
            <ac:spMk id="2" creationId="{051BB219-9ED9-7151-F79F-2EDF834C430D}"/>
          </ac:spMkLst>
        </pc:spChg>
        <pc:spChg chg="del">
          <ac:chgData name="민서 김" userId="6332aff1a5199c6e" providerId="LiveId" clId="{19B6CBF0-AA29-4BF6-9A9E-0A95D5A80E2C}" dt="2023-06-12T13:44:10.385" v="616" actId="478"/>
          <ac:spMkLst>
            <pc:docMk/>
            <pc:sldMk cId="4155154666" sldId="263"/>
            <ac:spMk id="3" creationId="{90A50D05-9F27-305F-E6F6-D0E06E3C68A8}"/>
          </ac:spMkLst>
        </pc:spChg>
        <pc:spChg chg="add mod">
          <ac:chgData name="민서 김" userId="6332aff1a5199c6e" providerId="LiveId" clId="{19B6CBF0-AA29-4BF6-9A9E-0A95D5A80E2C}" dt="2023-06-12T13:45:12.190" v="620" actId="1076"/>
          <ac:spMkLst>
            <pc:docMk/>
            <pc:sldMk cId="4155154666" sldId="263"/>
            <ac:spMk id="6" creationId="{FCE80F9C-2563-D6AD-24FA-895C3FBDF502}"/>
          </ac:spMkLst>
        </pc:spChg>
        <pc:spChg chg="add mod">
          <ac:chgData name="민서 김" userId="6332aff1a5199c6e" providerId="LiveId" clId="{19B6CBF0-AA29-4BF6-9A9E-0A95D5A80E2C}" dt="2023-06-12T13:45:33.653" v="624" actId="2085"/>
          <ac:spMkLst>
            <pc:docMk/>
            <pc:sldMk cId="4155154666" sldId="263"/>
            <ac:spMk id="7" creationId="{4114E287-EF46-CF58-C5FC-1E7B064AB489}"/>
          </ac:spMkLst>
        </pc:spChg>
        <pc:spChg chg="add mod">
          <ac:chgData name="민서 김" userId="6332aff1a5199c6e" providerId="LiveId" clId="{19B6CBF0-AA29-4BF6-9A9E-0A95D5A80E2C}" dt="2023-06-12T13:47:23.211" v="1001" actId="1076"/>
          <ac:spMkLst>
            <pc:docMk/>
            <pc:sldMk cId="4155154666" sldId="263"/>
            <ac:spMk id="8" creationId="{10967F05-2EA5-58C7-C3FC-4FC9E636CCFA}"/>
          </ac:spMkLst>
        </pc:spChg>
        <pc:spChg chg="add mod">
          <ac:chgData name="민서 김" userId="6332aff1a5199c6e" providerId="LiveId" clId="{19B6CBF0-AA29-4BF6-9A9E-0A95D5A80E2C}" dt="2023-06-12T13:47:57.293" v="1010" actId="1076"/>
          <ac:spMkLst>
            <pc:docMk/>
            <pc:sldMk cId="4155154666" sldId="263"/>
            <ac:spMk id="9" creationId="{FEAF9F8E-5696-F859-314B-8CF70CC0C3DF}"/>
          </ac:spMkLst>
        </pc:spChg>
        <pc:picChg chg="add mod">
          <ac:chgData name="민서 김" userId="6332aff1a5199c6e" providerId="LiveId" clId="{19B6CBF0-AA29-4BF6-9A9E-0A95D5A80E2C}" dt="2023-06-12T13:47:54.215" v="1009" actId="1076"/>
          <ac:picMkLst>
            <pc:docMk/>
            <pc:sldMk cId="4155154666" sldId="263"/>
            <ac:picMk id="5" creationId="{670857D0-DDDF-E51F-E1E1-582A97F7C1DB}"/>
          </ac:picMkLst>
        </pc:picChg>
      </pc:sldChg>
      <pc:sldChg chg="addSp delSp modSp new mod modTransition modAnim">
        <pc:chgData name="민서 김" userId="6332aff1a5199c6e" providerId="LiveId" clId="{19B6CBF0-AA29-4BF6-9A9E-0A95D5A80E2C}" dt="2023-06-12T13:53:16.721" v="1115" actId="20577"/>
        <pc:sldMkLst>
          <pc:docMk/>
          <pc:sldMk cId="2827832025" sldId="264"/>
        </pc:sldMkLst>
        <pc:spChg chg="del">
          <ac:chgData name="민서 김" userId="6332aff1a5199c6e" providerId="LiveId" clId="{19B6CBF0-AA29-4BF6-9A9E-0A95D5A80E2C}" dt="2023-06-12T13:48:45.695" v="1015" actId="478"/>
          <ac:spMkLst>
            <pc:docMk/>
            <pc:sldMk cId="2827832025" sldId="264"/>
            <ac:spMk id="2" creationId="{D9F9B290-6B0E-7BF3-C765-9721918ABFB8}"/>
          </ac:spMkLst>
        </pc:spChg>
        <pc:spChg chg="del">
          <ac:chgData name="민서 김" userId="6332aff1a5199c6e" providerId="LiveId" clId="{19B6CBF0-AA29-4BF6-9A9E-0A95D5A80E2C}" dt="2023-06-12T13:48:45.695" v="1015" actId="478"/>
          <ac:spMkLst>
            <pc:docMk/>
            <pc:sldMk cId="2827832025" sldId="264"/>
            <ac:spMk id="3" creationId="{7928B753-4566-11D4-5FC2-392E055CCB49}"/>
          </ac:spMkLst>
        </pc:spChg>
        <pc:spChg chg="add mod">
          <ac:chgData name="민서 김" userId="6332aff1a5199c6e" providerId="LiveId" clId="{19B6CBF0-AA29-4BF6-9A9E-0A95D5A80E2C}" dt="2023-06-12T13:53:16.721" v="1115" actId="20577"/>
          <ac:spMkLst>
            <pc:docMk/>
            <pc:sldMk cId="2827832025" sldId="264"/>
            <ac:spMk id="5" creationId="{88C2EF4C-C204-0559-92A4-7C0EB2B0A5B7}"/>
          </ac:spMkLst>
        </pc:spChg>
        <pc:picChg chg="add mod modCrop">
          <ac:chgData name="민서 김" userId="6332aff1a5199c6e" providerId="LiveId" clId="{19B6CBF0-AA29-4BF6-9A9E-0A95D5A80E2C}" dt="2023-06-12T13:51:47.078" v="1031" actId="1076"/>
          <ac:picMkLst>
            <pc:docMk/>
            <pc:sldMk cId="2827832025" sldId="264"/>
            <ac:picMk id="4" creationId="{8EB22F42-9338-8221-E7C1-FFFB41C731BD}"/>
          </ac:picMkLst>
        </pc:picChg>
      </pc:sldChg>
      <pc:sldChg chg="addSp delSp modSp new mod modAnim">
        <pc:chgData name="민서 김" userId="6332aff1a5199c6e" providerId="LiveId" clId="{19B6CBF0-AA29-4BF6-9A9E-0A95D5A80E2C}" dt="2023-06-12T14:07:54.162" v="1410" actId="1076"/>
        <pc:sldMkLst>
          <pc:docMk/>
          <pc:sldMk cId="1142830784" sldId="265"/>
        </pc:sldMkLst>
        <pc:spChg chg="del">
          <ac:chgData name="민서 김" userId="6332aff1a5199c6e" providerId="LiveId" clId="{19B6CBF0-AA29-4BF6-9A9E-0A95D5A80E2C}" dt="2023-06-12T13:53:41.364" v="1117" actId="478"/>
          <ac:spMkLst>
            <pc:docMk/>
            <pc:sldMk cId="1142830784" sldId="265"/>
            <ac:spMk id="2" creationId="{3C310D10-1A74-9A53-D290-579893AB13FF}"/>
          </ac:spMkLst>
        </pc:spChg>
        <pc:spChg chg="del">
          <ac:chgData name="민서 김" userId="6332aff1a5199c6e" providerId="LiveId" clId="{19B6CBF0-AA29-4BF6-9A9E-0A95D5A80E2C}" dt="2023-06-12T13:53:41.364" v="1117" actId="478"/>
          <ac:spMkLst>
            <pc:docMk/>
            <pc:sldMk cId="1142830784" sldId="265"/>
            <ac:spMk id="3" creationId="{76EF1ED9-C312-1BF9-3253-4B37D1E3931F}"/>
          </ac:spMkLst>
        </pc:spChg>
        <pc:spChg chg="add mod">
          <ac:chgData name="민서 김" userId="6332aff1a5199c6e" providerId="LiveId" clId="{19B6CBF0-AA29-4BF6-9A9E-0A95D5A80E2C}" dt="2023-06-12T14:00:12.265" v="1119" actId="1076"/>
          <ac:spMkLst>
            <pc:docMk/>
            <pc:sldMk cId="1142830784" sldId="265"/>
            <ac:spMk id="4" creationId="{7F9EFEE0-B6B2-01D7-E135-5A1CD08D0708}"/>
          </ac:spMkLst>
        </pc:spChg>
        <pc:spChg chg="add mod">
          <ac:chgData name="민서 김" userId="6332aff1a5199c6e" providerId="LiveId" clId="{19B6CBF0-AA29-4BF6-9A9E-0A95D5A80E2C}" dt="2023-06-12T14:04:59.549" v="1378" actId="207"/>
          <ac:spMkLst>
            <pc:docMk/>
            <pc:sldMk cId="1142830784" sldId="265"/>
            <ac:spMk id="5" creationId="{C1C43B52-1C4D-6C7F-0AD8-A5DA87ADC83A}"/>
          </ac:spMkLst>
        </pc:spChg>
        <pc:picChg chg="add mod ord">
          <ac:chgData name="민서 김" userId="6332aff1a5199c6e" providerId="LiveId" clId="{19B6CBF0-AA29-4BF6-9A9E-0A95D5A80E2C}" dt="2023-06-12T14:07:54.162" v="1410" actId="1076"/>
          <ac:picMkLst>
            <pc:docMk/>
            <pc:sldMk cId="1142830784" sldId="265"/>
            <ac:picMk id="7" creationId="{5B5169A9-4EDD-4068-409C-B006FF915BEC}"/>
          </ac:picMkLst>
        </pc:picChg>
      </pc:sldChg>
      <pc:sldChg chg="new del">
        <pc:chgData name="민서 김" userId="6332aff1a5199c6e" providerId="LiveId" clId="{19B6CBF0-AA29-4BF6-9A9E-0A95D5A80E2C}" dt="2023-06-12T13:48:50.055" v="1017" actId="47"/>
        <pc:sldMkLst>
          <pc:docMk/>
          <pc:sldMk cId="1432841615" sldId="265"/>
        </pc:sldMkLst>
      </pc:sldChg>
      <pc:sldChg chg="addSp delSp modSp new mod modAnim">
        <pc:chgData name="민서 김" userId="6332aff1a5199c6e" providerId="LiveId" clId="{19B6CBF0-AA29-4BF6-9A9E-0A95D5A80E2C}" dt="2023-06-12T14:11:33.135" v="1939" actId="207"/>
        <pc:sldMkLst>
          <pc:docMk/>
          <pc:sldMk cId="3790933739" sldId="266"/>
        </pc:sldMkLst>
        <pc:spChg chg="del">
          <ac:chgData name="민서 김" userId="6332aff1a5199c6e" providerId="LiveId" clId="{19B6CBF0-AA29-4BF6-9A9E-0A95D5A80E2C}" dt="2023-06-12T14:08:09.812" v="1412" actId="478"/>
          <ac:spMkLst>
            <pc:docMk/>
            <pc:sldMk cId="3790933739" sldId="266"/>
            <ac:spMk id="2" creationId="{DCD4EE1B-A12D-714B-7067-DE5400A9E26D}"/>
          </ac:spMkLst>
        </pc:spChg>
        <pc:spChg chg="del">
          <ac:chgData name="민서 김" userId="6332aff1a5199c6e" providerId="LiveId" clId="{19B6CBF0-AA29-4BF6-9A9E-0A95D5A80E2C}" dt="2023-06-12T14:08:09.812" v="1412" actId="478"/>
          <ac:spMkLst>
            <pc:docMk/>
            <pc:sldMk cId="3790933739" sldId="266"/>
            <ac:spMk id="3" creationId="{3D791C9C-7073-FC0A-F339-92A4712007B4}"/>
          </ac:spMkLst>
        </pc:spChg>
        <pc:spChg chg="add mod">
          <ac:chgData name="민서 김" userId="6332aff1a5199c6e" providerId="LiveId" clId="{19B6CBF0-AA29-4BF6-9A9E-0A95D5A80E2C}" dt="2023-06-12T14:10:00.655" v="1685" actId="207"/>
          <ac:spMkLst>
            <pc:docMk/>
            <pc:sldMk cId="3790933739" sldId="266"/>
            <ac:spMk id="4" creationId="{5AF2A10C-6EA8-9773-1C9A-61F1ABB40C5C}"/>
          </ac:spMkLst>
        </pc:spChg>
        <pc:spChg chg="add mod">
          <ac:chgData name="민서 김" userId="6332aff1a5199c6e" providerId="LiveId" clId="{19B6CBF0-AA29-4BF6-9A9E-0A95D5A80E2C}" dt="2023-06-12T14:11:33.135" v="1939" actId="207"/>
          <ac:spMkLst>
            <pc:docMk/>
            <pc:sldMk cId="3790933739" sldId="266"/>
            <ac:spMk id="5" creationId="{838BCED9-5209-D0DB-5781-1258A583BC52}"/>
          </ac:spMkLst>
        </pc:spChg>
        <pc:spChg chg="add mod">
          <ac:chgData name="민서 김" userId="6332aff1a5199c6e" providerId="LiveId" clId="{19B6CBF0-AA29-4BF6-9A9E-0A95D5A80E2C}" dt="2023-06-12T14:11:26.664" v="1938" actId="207"/>
          <ac:spMkLst>
            <pc:docMk/>
            <pc:sldMk cId="3790933739" sldId="266"/>
            <ac:spMk id="6" creationId="{241F8C33-D6CF-4E9D-D39D-4DD917CF46C4}"/>
          </ac:spMkLst>
        </pc:spChg>
        <pc:picChg chg="add mod">
          <ac:chgData name="민서 김" userId="6332aff1a5199c6e" providerId="LiveId" clId="{19B6CBF0-AA29-4BF6-9A9E-0A95D5A80E2C}" dt="2023-06-12T14:08:25.105" v="1415" actId="1076"/>
          <ac:picMkLst>
            <pc:docMk/>
            <pc:sldMk cId="3790933739" sldId="266"/>
            <ac:picMk id="1026" creationId="{9086C93F-C43A-3D87-F1C4-D5F5AE9E21D4}"/>
          </ac:picMkLst>
        </pc:picChg>
      </pc:sldChg>
      <pc:sldChg chg="addSp delSp modSp new mod">
        <pc:chgData name="민서 김" userId="6332aff1a5199c6e" providerId="LiveId" clId="{19B6CBF0-AA29-4BF6-9A9E-0A95D5A80E2C}" dt="2023-06-12T14:43:29.014" v="2826"/>
        <pc:sldMkLst>
          <pc:docMk/>
          <pc:sldMk cId="3954938108" sldId="267"/>
        </pc:sldMkLst>
        <pc:spChg chg="del">
          <ac:chgData name="민서 김" userId="6332aff1a5199c6e" providerId="LiveId" clId="{19B6CBF0-AA29-4BF6-9A9E-0A95D5A80E2C}" dt="2023-06-12T14:11:11.078" v="1937" actId="478"/>
          <ac:spMkLst>
            <pc:docMk/>
            <pc:sldMk cId="3954938108" sldId="267"/>
            <ac:spMk id="2" creationId="{57C6D17E-69CF-C071-7F22-B5D1745500D9}"/>
          </ac:spMkLst>
        </pc:spChg>
        <pc:spChg chg="del">
          <ac:chgData name="민서 김" userId="6332aff1a5199c6e" providerId="LiveId" clId="{19B6CBF0-AA29-4BF6-9A9E-0A95D5A80E2C}" dt="2023-06-12T14:11:11.078" v="1937" actId="478"/>
          <ac:spMkLst>
            <pc:docMk/>
            <pc:sldMk cId="3954938108" sldId="267"/>
            <ac:spMk id="3" creationId="{E0C51E92-D9A8-48B8-85F8-0E0048E51B66}"/>
          </ac:spMkLst>
        </pc:spChg>
        <pc:spChg chg="add mod">
          <ac:chgData name="민서 김" userId="6332aff1a5199c6e" providerId="LiveId" clId="{19B6CBF0-AA29-4BF6-9A9E-0A95D5A80E2C}" dt="2023-06-12T14:43:29.014" v="2826"/>
          <ac:spMkLst>
            <pc:docMk/>
            <pc:sldMk cId="3954938108" sldId="267"/>
            <ac:spMk id="4" creationId="{16882A5F-EEED-AD64-3390-10470563CC10}"/>
          </ac:spMkLst>
        </pc:spChg>
      </pc:sldChg>
      <pc:sldChg chg="addSp delSp modSp new mod">
        <pc:chgData name="민서 김" userId="6332aff1a5199c6e" providerId="LiveId" clId="{19B6CBF0-AA29-4BF6-9A9E-0A95D5A80E2C}" dt="2023-06-12T14:17:02.295" v="2188" actId="1076"/>
        <pc:sldMkLst>
          <pc:docMk/>
          <pc:sldMk cId="3498679606" sldId="268"/>
        </pc:sldMkLst>
        <pc:spChg chg="del">
          <ac:chgData name="민서 김" userId="6332aff1a5199c6e" providerId="LiveId" clId="{19B6CBF0-AA29-4BF6-9A9E-0A95D5A80E2C}" dt="2023-06-12T14:16:17.078" v="2040" actId="478"/>
          <ac:spMkLst>
            <pc:docMk/>
            <pc:sldMk cId="3498679606" sldId="268"/>
            <ac:spMk id="2" creationId="{BA455FC4-0977-6BB9-CA88-C7E27CC43F08}"/>
          </ac:spMkLst>
        </pc:spChg>
        <pc:spChg chg="del">
          <ac:chgData name="민서 김" userId="6332aff1a5199c6e" providerId="LiveId" clId="{19B6CBF0-AA29-4BF6-9A9E-0A95D5A80E2C}" dt="2023-06-12T14:16:17.078" v="2040" actId="478"/>
          <ac:spMkLst>
            <pc:docMk/>
            <pc:sldMk cId="3498679606" sldId="268"/>
            <ac:spMk id="3" creationId="{6C511AEE-9955-F529-6E49-11085ED73B51}"/>
          </ac:spMkLst>
        </pc:spChg>
        <pc:spChg chg="add mod">
          <ac:chgData name="민서 김" userId="6332aff1a5199c6e" providerId="LiveId" clId="{19B6CBF0-AA29-4BF6-9A9E-0A95D5A80E2C}" dt="2023-06-12T14:17:02.295" v="2188" actId="1076"/>
          <ac:spMkLst>
            <pc:docMk/>
            <pc:sldMk cId="3498679606" sldId="268"/>
            <ac:spMk id="6" creationId="{EC7E3D00-F658-EE40-A655-AFCFD61C7BA6}"/>
          </ac:spMkLst>
        </pc:spChg>
        <pc:picChg chg="add">
          <ac:chgData name="민서 김" userId="6332aff1a5199c6e" providerId="LiveId" clId="{19B6CBF0-AA29-4BF6-9A9E-0A95D5A80E2C}" dt="2023-06-12T14:16:31.353" v="2041" actId="22"/>
          <ac:picMkLst>
            <pc:docMk/>
            <pc:sldMk cId="3498679606" sldId="268"/>
            <ac:picMk id="5" creationId="{176C7784-9753-E0B9-2229-22B1BE1E5DB9}"/>
          </ac:picMkLst>
        </pc:picChg>
      </pc:sldChg>
      <pc:sldChg chg="addSp delSp modSp new mod modAnim">
        <pc:chgData name="민서 김" userId="6332aff1a5199c6e" providerId="LiveId" clId="{19B6CBF0-AA29-4BF6-9A9E-0A95D5A80E2C}" dt="2023-06-12T14:23:21.345" v="2429" actId="1076"/>
        <pc:sldMkLst>
          <pc:docMk/>
          <pc:sldMk cId="4031674545" sldId="269"/>
        </pc:sldMkLst>
        <pc:spChg chg="del">
          <ac:chgData name="민서 김" userId="6332aff1a5199c6e" providerId="LiveId" clId="{19B6CBF0-AA29-4BF6-9A9E-0A95D5A80E2C}" dt="2023-06-12T14:17:15.652" v="2190" actId="478"/>
          <ac:spMkLst>
            <pc:docMk/>
            <pc:sldMk cId="4031674545" sldId="269"/>
            <ac:spMk id="2" creationId="{BDBC34B7-1BD8-0B5A-9F60-E5A061D91435}"/>
          </ac:spMkLst>
        </pc:spChg>
        <pc:spChg chg="del">
          <ac:chgData name="민서 김" userId="6332aff1a5199c6e" providerId="LiveId" clId="{19B6CBF0-AA29-4BF6-9A9E-0A95D5A80E2C}" dt="2023-06-12T14:17:15.652" v="2190" actId="478"/>
          <ac:spMkLst>
            <pc:docMk/>
            <pc:sldMk cId="4031674545" sldId="269"/>
            <ac:spMk id="3" creationId="{CCAF0932-D73D-8B5A-4C1E-DB3E2CD359A1}"/>
          </ac:spMkLst>
        </pc:spChg>
        <pc:spChg chg="add mod">
          <ac:chgData name="민서 김" userId="6332aff1a5199c6e" providerId="LiveId" clId="{19B6CBF0-AA29-4BF6-9A9E-0A95D5A80E2C}" dt="2023-06-12T14:23:21.345" v="2429" actId="1076"/>
          <ac:spMkLst>
            <pc:docMk/>
            <pc:sldMk cId="4031674545" sldId="269"/>
            <ac:spMk id="6" creationId="{16DDE597-ACA2-13E0-7F74-8A6DB9EAA310}"/>
          </ac:spMkLst>
        </pc:spChg>
        <pc:spChg chg="add mod">
          <ac:chgData name="민서 김" userId="6332aff1a5199c6e" providerId="LiveId" clId="{19B6CBF0-AA29-4BF6-9A9E-0A95D5A80E2C}" dt="2023-06-12T14:23:19.401" v="2428" actId="1076"/>
          <ac:spMkLst>
            <pc:docMk/>
            <pc:sldMk cId="4031674545" sldId="269"/>
            <ac:spMk id="7" creationId="{6FF8A2AC-47EC-8206-953C-6D46F5706A53}"/>
          </ac:spMkLst>
        </pc:spChg>
        <pc:spChg chg="add mod">
          <ac:chgData name="민서 김" userId="6332aff1a5199c6e" providerId="LiveId" clId="{19B6CBF0-AA29-4BF6-9A9E-0A95D5A80E2C}" dt="2023-06-12T14:23:19.401" v="2428" actId="1076"/>
          <ac:spMkLst>
            <pc:docMk/>
            <pc:sldMk cId="4031674545" sldId="269"/>
            <ac:spMk id="8" creationId="{0437DE26-6B3E-42DD-2693-5577F751818E}"/>
          </ac:spMkLst>
        </pc:spChg>
        <pc:picChg chg="add del mod">
          <ac:chgData name="민서 김" userId="6332aff1a5199c6e" providerId="LiveId" clId="{19B6CBF0-AA29-4BF6-9A9E-0A95D5A80E2C}" dt="2023-06-12T14:21:27.875" v="2397" actId="478"/>
          <ac:picMkLst>
            <pc:docMk/>
            <pc:sldMk cId="4031674545" sldId="269"/>
            <ac:picMk id="5" creationId="{C903AEF4-48BD-4067-9B39-4C13E050D2CD}"/>
          </ac:picMkLst>
        </pc:picChg>
        <pc:picChg chg="add del mod">
          <ac:chgData name="민서 김" userId="6332aff1a5199c6e" providerId="LiveId" clId="{19B6CBF0-AA29-4BF6-9A9E-0A95D5A80E2C}" dt="2023-06-12T14:21:52.913" v="2400" actId="478"/>
          <ac:picMkLst>
            <pc:docMk/>
            <pc:sldMk cId="4031674545" sldId="269"/>
            <ac:picMk id="10" creationId="{06ECC0F5-87F4-7380-EDF6-F7D417DCB917}"/>
          </ac:picMkLst>
        </pc:picChg>
        <pc:picChg chg="add del mod">
          <ac:chgData name="민서 김" userId="6332aff1a5199c6e" providerId="LiveId" clId="{19B6CBF0-AA29-4BF6-9A9E-0A95D5A80E2C}" dt="2023-06-12T14:23:10.282" v="2425" actId="478"/>
          <ac:picMkLst>
            <pc:docMk/>
            <pc:sldMk cId="4031674545" sldId="269"/>
            <ac:picMk id="12" creationId="{C39FAEC0-F5C3-EFEF-23AC-CF449EFBACD5}"/>
          </ac:picMkLst>
        </pc:picChg>
        <pc:picChg chg="add mod">
          <ac:chgData name="민서 김" userId="6332aff1a5199c6e" providerId="LiveId" clId="{19B6CBF0-AA29-4BF6-9A9E-0A95D5A80E2C}" dt="2023-06-12T14:23:15.621" v="2427" actId="1076"/>
          <ac:picMkLst>
            <pc:docMk/>
            <pc:sldMk cId="4031674545" sldId="269"/>
            <ac:picMk id="13" creationId="{FDC8DB73-2262-E8FA-544C-0AA5B8EEE3BA}"/>
          </ac:picMkLst>
        </pc:picChg>
      </pc:sldChg>
      <pc:sldChg chg="addSp delSp modSp new mod modTransition delAnim modAnim">
        <pc:chgData name="민서 김" userId="6332aff1a5199c6e" providerId="LiveId" clId="{19B6CBF0-AA29-4BF6-9A9E-0A95D5A80E2C}" dt="2023-06-12T14:30:38.154" v="2818" actId="20577"/>
        <pc:sldMkLst>
          <pc:docMk/>
          <pc:sldMk cId="284025905" sldId="270"/>
        </pc:sldMkLst>
        <pc:spChg chg="del">
          <ac:chgData name="민서 김" userId="6332aff1a5199c6e" providerId="LiveId" clId="{19B6CBF0-AA29-4BF6-9A9E-0A95D5A80E2C}" dt="2023-06-12T14:19:54.601" v="2369" actId="478"/>
          <ac:spMkLst>
            <pc:docMk/>
            <pc:sldMk cId="284025905" sldId="270"/>
            <ac:spMk id="2" creationId="{23E437C1-6B4C-70DE-D12B-DABA0163075D}"/>
          </ac:spMkLst>
        </pc:spChg>
        <pc:spChg chg="del">
          <ac:chgData name="민서 김" userId="6332aff1a5199c6e" providerId="LiveId" clId="{19B6CBF0-AA29-4BF6-9A9E-0A95D5A80E2C}" dt="2023-06-12T14:19:54.601" v="2369" actId="478"/>
          <ac:spMkLst>
            <pc:docMk/>
            <pc:sldMk cId="284025905" sldId="270"/>
            <ac:spMk id="3" creationId="{28B1AA4E-009D-95B3-8C1D-EA42590ABBAC}"/>
          </ac:spMkLst>
        </pc:spChg>
        <pc:spChg chg="add mod">
          <ac:chgData name="민서 김" userId="6332aff1a5199c6e" providerId="LiveId" clId="{19B6CBF0-AA29-4BF6-9A9E-0A95D5A80E2C}" dt="2023-06-12T14:20:28.430" v="2385" actId="1076"/>
          <ac:spMkLst>
            <pc:docMk/>
            <pc:sldMk cId="284025905" sldId="270"/>
            <ac:spMk id="8" creationId="{EEE549EC-5213-E05B-4B01-BA6275421272}"/>
          </ac:spMkLst>
        </pc:spChg>
        <pc:spChg chg="add mod">
          <ac:chgData name="민서 김" userId="6332aff1a5199c6e" providerId="LiveId" clId="{19B6CBF0-AA29-4BF6-9A9E-0A95D5A80E2C}" dt="2023-06-12T14:21:00.802" v="2396" actId="1076"/>
          <ac:spMkLst>
            <pc:docMk/>
            <pc:sldMk cId="284025905" sldId="270"/>
            <ac:spMk id="9" creationId="{279C495B-A00D-48AA-1FD3-44E719EEFC84}"/>
          </ac:spMkLst>
        </pc:spChg>
        <pc:spChg chg="add mod">
          <ac:chgData name="민서 김" userId="6332aff1a5199c6e" providerId="LiveId" clId="{19B6CBF0-AA29-4BF6-9A9E-0A95D5A80E2C}" dt="2023-06-12T14:20:43.625" v="2388" actId="1076"/>
          <ac:spMkLst>
            <pc:docMk/>
            <pc:sldMk cId="284025905" sldId="270"/>
            <ac:spMk id="10" creationId="{C7B1263E-72A1-89A8-9FD3-4C628FF56E75}"/>
          </ac:spMkLst>
        </pc:spChg>
        <pc:spChg chg="add del mod">
          <ac:chgData name="민서 김" userId="6332aff1a5199c6e" providerId="LiveId" clId="{19B6CBF0-AA29-4BF6-9A9E-0A95D5A80E2C}" dt="2023-06-12T14:20:55.851" v="2392" actId="478"/>
          <ac:spMkLst>
            <pc:docMk/>
            <pc:sldMk cId="284025905" sldId="270"/>
            <ac:spMk id="11" creationId="{0E544222-8C65-2ABA-5003-534AD3C584B7}"/>
          </ac:spMkLst>
        </pc:spChg>
        <pc:spChg chg="add mod">
          <ac:chgData name="민서 김" userId="6332aff1a5199c6e" providerId="LiveId" clId="{19B6CBF0-AA29-4BF6-9A9E-0A95D5A80E2C}" dt="2023-06-12T14:30:32.146" v="2815" actId="207"/>
          <ac:spMkLst>
            <pc:docMk/>
            <pc:sldMk cId="284025905" sldId="270"/>
            <ac:spMk id="15" creationId="{77AF7BB5-BA38-5BDF-D790-CD9289BD7375}"/>
          </ac:spMkLst>
        </pc:spChg>
        <pc:spChg chg="add mod">
          <ac:chgData name="민서 김" userId="6332aff1a5199c6e" providerId="LiveId" clId="{19B6CBF0-AA29-4BF6-9A9E-0A95D5A80E2C}" dt="2023-06-12T14:24:34.587" v="2476" actId="208"/>
          <ac:spMkLst>
            <pc:docMk/>
            <pc:sldMk cId="284025905" sldId="270"/>
            <ac:spMk id="16" creationId="{AA508FF9-1763-F9DA-52AF-C7652C01736D}"/>
          </ac:spMkLst>
        </pc:spChg>
        <pc:spChg chg="add mod">
          <ac:chgData name="민서 김" userId="6332aff1a5199c6e" providerId="LiveId" clId="{19B6CBF0-AA29-4BF6-9A9E-0A95D5A80E2C}" dt="2023-06-12T14:30:38.154" v="2818" actId="20577"/>
          <ac:spMkLst>
            <pc:docMk/>
            <pc:sldMk cId="284025905" sldId="270"/>
            <ac:spMk id="17" creationId="{E70E6B7E-6410-8677-8E74-908B1CC98C73}"/>
          </ac:spMkLst>
        </pc:spChg>
        <pc:spChg chg="add mod">
          <ac:chgData name="민서 김" userId="6332aff1a5199c6e" providerId="LiveId" clId="{19B6CBF0-AA29-4BF6-9A9E-0A95D5A80E2C}" dt="2023-06-12T14:25:15.062" v="2585" actId="14100"/>
          <ac:spMkLst>
            <pc:docMk/>
            <pc:sldMk cId="284025905" sldId="270"/>
            <ac:spMk id="18" creationId="{D4A70B90-A111-D208-6FA5-E7F0E97571C8}"/>
          </ac:spMkLst>
        </pc:spChg>
        <pc:spChg chg="add mod">
          <ac:chgData name="민서 김" userId="6332aff1a5199c6e" providerId="LiveId" clId="{19B6CBF0-AA29-4BF6-9A9E-0A95D5A80E2C}" dt="2023-06-12T14:26:07.830" v="2625" actId="1076"/>
          <ac:spMkLst>
            <pc:docMk/>
            <pc:sldMk cId="284025905" sldId="270"/>
            <ac:spMk id="19" creationId="{ECAB9B2C-2AEF-57A9-C861-A320D3052B45}"/>
          </ac:spMkLst>
        </pc:spChg>
        <pc:picChg chg="add del mod">
          <ac:chgData name="민서 김" userId="6332aff1a5199c6e" providerId="LiveId" clId="{19B6CBF0-AA29-4BF6-9A9E-0A95D5A80E2C}" dt="2023-06-12T14:22:23.343" v="2411" actId="478"/>
          <ac:picMkLst>
            <pc:docMk/>
            <pc:sldMk cId="284025905" sldId="270"/>
            <ac:picMk id="4" creationId="{3F6ABEF9-C02F-C178-5E22-D9F9C311CAAA}"/>
          </ac:picMkLst>
        </pc:picChg>
        <pc:picChg chg="add del mod">
          <ac:chgData name="민서 김" userId="6332aff1a5199c6e" providerId="LiveId" clId="{19B6CBF0-AA29-4BF6-9A9E-0A95D5A80E2C}" dt="2023-06-12T14:20:02.479" v="2374" actId="478"/>
          <ac:picMkLst>
            <pc:docMk/>
            <pc:sldMk cId="284025905" sldId="270"/>
            <ac:picMk id="5" creationId="{575B10DB-AEBC-F861-5445-E476DC3E6873}"/>
          </ac:picMkLst>
        </pc:picChg>
        <pc:picChg chg="add mod">
          <ac:chgData name="민서 김" userId="6332aff1a5199c6e" providerId="LiveId" clId="{19B6CBF0-AA29-4BF6-9A9E-0A95D5A80E2C}" dt="2023-06-12T14:23:33.029" v="2430" actId="1076"/>
          <ac:picMkLst>
            <pc:docMk/>
            <pc:sldMk cId="284025905" sldId="270"/>
            <ac:picMk id="7" creationId="{650C1E20-397B-2B3D-FED4-636AA6F0AC70}"/>
          </ac:picMkLst>
        </pc:picChg>
        <pc:picChg chg="add del mod">
          <ac:chgData name="민서 김" userId="6332aff1a5199c6e" providerId="LiveId" clId="{19B6CBF0-AA29-4BF6-9A9E-0A95D5A80E2C}" dt="2023-06-12T14:22:47.791" v="2414" actId="478"/>
          <ac:picMkLst>
            <pc:docMk/>
            <pc:sldMk cId="284025905" sldId="270"/>
            <ac:picMk id="12" creationId="{10246F9B-339D-00CB-FDFE-8F699AEA4592}"/>
          </ac:picMkLst>
        </pc:picChg>
        <pc:picChg chg="add mod modCrop">
          <ac:chgData name="민서 김" userId="6332aff1a5199c6e" providerId="LiveId" clId="{19B6CBF0-AA29-4BF6-9A9E-0A95D5A80E2C}" dt="2023-06-12T14:23:08.693" v="2424" actId="1076"/>
          <ac:picMkLst>
            <pc:docMk/>
            <pc:sldMk cId="284025905" sldId="270"/>
            <ac:picMk id="14" creationId="{33E31265-E795-8D37-B3B4-8782856190DC}"/>
          </ac:picMkLst>
        </pc:picChg>
      </pc:sldChg>
      <pc:sldChg chg="addSp delSp modSp new mod">
        <pc:chgData name="민서 김" userId="6332aff1a5199c6e" providerId="LiveId" clId="{19B6CBF0-AA29-4BF6-9A9E-0A95D5A80E2C}" dt="2023-06-12T14:27:49.131" v="2752" actId="1076"/>
        <pc:sldMkLst>
          <pc:docMk/>
          <pc:sldMk cId="1277942713" sldId="271"/>
        </pc:sldMkLst>
        <pc:spChg chg="del">
          <ac:chgData name="민서 김" userId="6332aff1a5199c6e" providerId="LiveId" clId="{19B6CBF0-AA29-4BF6-9A9E-0A95D5A80E2C}" dt="2023-06-12T14:26:50.435" v="2749" actId="478"/>
          <ac:spMkLst>
            <pc:docMk/>
            <pc:sldMk cId="1277942713" sldId="271"/>
            <ac:spMk id="2" creationId="{DF19F362-514C-F389-057B-403703B7D096}"/>
          </ac:spMkLst>
        </pc:spChg>
        <pc:spChg chg="del">
          <ac:chgData name="민서 김" userId="6332aff1a5199c6e" providerId="LiveId" clId="{19B6CBF0-AA29-4BF6-9A9E-0A95D5A80E2C}" dt="2023-06-12T14:26:50.435" v="2749" actId="478"/>
          <ac:spMkLst>
            <pc:docMk/>
            <pc:sldMk cId="1277942713" sldId="271"/>
            <ac:spMk id="3" creationId="{F0B7B319-75C9-DCCA-8EDF-9C618CDA56DF}"/>
          </ac:spMkLst>
        </pc:spChg>
        <pc:picChg chg="add mod">
          <ac:chgData name="민서 김" userId="6332aff1a5199c6e" providerId="LiveId" clId="{19B6CBF0-AA29-4BF6-9A9E-0A95D5A80E2C}" dt="2023-06-12T14:27:49.131" v="2752" actId="1076"/>
          <ac:picMkLst>
            <pc:docMk/>
            <pc:sldMk cId="1277942713" sldId="271"/>
            <ac:picMk id="5" creationId="{8F9FF57B-6179-E051-D5D8-D8962C256D90}"/>
          </ac:picMkLst>
        </pc:picChg>
      </pc:sldChg>
      <pc:sldChg chg="addSp delSp new mod ord">
        <pc:chgData name="민서 김" userId="6332aff1a5199c6e" providerId="LiveId" clId="{19B6CBF0-AA29-4BF6-9A9E-0A95D5A80E2C}" dt="2023-06-12T14:54:19.746" v="2828"/>
        <pc:sldMkLst>
          <pc:docMk/>
          <pc:sldMk cId="2972594624" sldId="272"/>
        </pc:sldMkLst>
        <pc:spChg chg="del">
          <ac:chgData name="민서 김" userId="6332aff1a5199c6e" providerId="LiveId" clId="{19B6CBF0-AA29-4BF6-9A9E-0A95D5A80E2C}" dt="2023-06-12T14:28:17.506" v="2754" actId="478"/>
          <ac:spMkLst>
            <pc:docMk/>
            <pc:sldMk cId="2972594624" sldId="272"/>
            <ac:spMk id="2" creationId="{A62474E3-AE4E-CD06-2227-7A8BED776DCA}"/>
          </ac:spMkLst>
        </pc:spChg>
        <pc:spChg chg="del">
          <ac:chgData name="민서 김" userId="6332aff1a5199c6e" providerId="LiveId" clId="{19B6CBF0-AA29-4BF6-9A9E-0A95D5A80E2C}" dt="2023-06-12T14:28:17.506" v="2754" actId="478"/>
          <ac:spMkLst>
            <pc:docMk/>
            <pc:sldMk cId="2972594624" sldId="272"/>
            <ac:spMk id="3" creationId="{36CDD38B-BF18-2F95-C6C1-1E583A8B8BB9}"/>
          </ac:spMkLst>
        </pc:spChg>
        <pc:picChg chg="add">
          <ac:chgData name="민서 김" userId="6332aff1a5199c6e" providerId="LiveId" clId="{19B6CBF0-AA29-4BF6-9A9E-0A95D5A80E2C}" dt="2023-06-12T14:28:17.744" v="2755" actId="22"/>
          <ac:picMkLst>
            <pc:docMk/>
            <pc:sldMk cId="2972594624" sldId="272"/>
            <ac:picMk id="5" creationId="{515850BC-DF13-A37A-6BE3-C9A8FC8EA2E0}"/>
          </ac:picMkLst>
        </pc:picChg>
      </pc:sldChg>
      <pc:sldChg chg="addSp delSp modSp new mod">
        <pc:chgData name="민서 김" userId="6332aff1a5199c6e" providerId="LiveId" clId="{19B6CBF0-AA29-4BF6-9A9E-0A95D5A80E2C}" dt="2023-06-12T14:29:11.987" v="2814" actId="2711"/>
        <pc:sldMkLst>
          <pc:docMk/>
          <pc:sldMk cId="3942343664" sldId="273"/>
        </pc:sldMkLst>
        <pc:spChg chg="del">
          <ac:chgData name="민서 김" userId="6332aff1a5199c6e" providerId="LiveId" clId="{19B6CBF0-AA29-4BF6-9A9E-0A95D5A80E2C}" dt="2023-06-12T14:28:44.167" v="2757" actId="478"/>
          <ac:spMkLst>
            <pc:docMk/>
            <pc:sldMk cId="3942343664" sldId="273"/>
            <ac:spMk id="2" creationId="{67B7BDEB-B507-4B68-7750-D763E28010F8}"/>
          </ac:spMkLst>
        </pc:spChg>
        <pc:spChg chg="del">
          <ac:chgData name="민서 김" userId="6332aff1a5199c6e" providerId="LiveId" clId="{19B6CBF0-AA29-4BF6-9A9E-0A95D5A80E2C}" dt="2023-06-12T14:28:44.167" v="2757" actId="478"/>
          <ac:spMkLst>
            <pc:docMk/>
            <pc:sldMk cId="3942343664" sldId="273"/>
            <ac:spMk id="3" creationId="{0B5025B5-638F-6648-CDD3-7D29F7C5F33A}"/>
          </ac:spMkLst>
        </pc:spChg>
        <pc:spChg chg="add mod">
          <ac:chgData name="민서 김" userId="6332aff1a5199c6e" providerId="LiveId" clId="{19B6CBF0-AA29-4BF6-9A9E-0A95D5A80E2C}" dt="2023-06-12T14:29:11.987" v="2814" actId="2711"/>
          <ac:spMkLst>
            <pc:docMk/>
            <pc:sldMk cId="3942343664" sldId="273"/>
            <ac:spMk id="4" creationId="{608F5B80-39B2-BAFF-F8F9-5D919B97932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D986F-8FD5-4E07-9991-36063F4A14F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4F93-3ED4-4B8F-AA03-28A294F7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6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32A58-E8E3-0B58-3F9A-888F90B53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9AA665-70D3-45F3-BE4A-31B2BEFD7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7F9C5-EC1C-E338-4DC2-D886484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117F8-C9F1-32DE-8FF2-5D033CDB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00DC1-2479-C929-5470-0A5FAA0C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6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6171C-D40F-8B97-880F-821A1F0C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D4DA5F-5D5D-6296-F198-156187448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20E6-11C6-B856-E46E-D76B1D79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46C00-D051-A7FE-D905-A4D3EB44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7E47F-F50C-A5F1-4191-A2C8C7C7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7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C18C3A-99AF-F356-F373-E37D511ED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3A213-692F-F597-F52C-1A041C408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01FA5-AE41-E554-A51E-83A676DA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184E6-1F94-7C89-6C79-F3B774DA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A9665-CECA-46D6-A4B1-C76CC39E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9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2D900-C007-5E3D-41E0-551ACA60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70688-3B8B-48A7-D004-CEA93A0A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D2CFF-195E-8115-31EC-BB3F97B4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09FCB-1257-95E6-48B5-F1FF023B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34B31-B9C7-250C-F240-7BC280D0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9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0B250-1489-6403-38DF-DA87D369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3E9F42-3E31-F2FA-2E23-2A86AFFD8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6B149-8D1E-614F-68B3-B79EEE7B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CCF7B-531E-FAC7-CC7C-90F2CF8C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C674D-EB21-58FA-A66C-2DC73C5E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9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7701F-C3BA-53F8-69B2-4BA48145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3F6F1-6269-5DF2-BA50-E45A3EA53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9E1E4-6DF5-F732-F453-5A2BE4DD9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863BB1-97D4-1B71-C2CE-F5E6C216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73B9D-5CB0-FC69-5FDC-FB16DACE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ED105-0AA1-D89E-5AF7-A8A2C620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7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E8567-154E-8977-E398-0AFBE3A1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7E819-5EDB-F22C-7AA3-56AB289EE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E1AB23-045D-16F8-F6C7-C9AE68E12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FE9375-AB1F-42C5-E951-A48D7C7E4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8869D1-6DED-1C3C-E1AB-F4A34569C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467936-DD0A-2C15-0D21-DD06A5FE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55ED6D-0367-BA41-41F8-19A32C4D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2A3CDA-D962-EC62-D13C-B83088AA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0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07A4E-4C35-3769-727E-FC687FDC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4B6CE4-8F4F-F375-33C9-1ED8B1CF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96E795-0246-525E-FB61-A5528D85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710D0E-7091-90F9-18E6-2AFF0F62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2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669DD9-6905-5DED-B317-E18437F4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66502F-50A3-7B29-0FE0-6BC5404E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4812E-8E09-9F81-9E6B-42F62AA3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4BF8E-FFA1-5E1D-3438-C8DBAA00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3BC9B-9D81-E30F-7CF1-C013A72A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B7380F-CF2F-6618-9FB9-D417C6E97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EFFE24-039D-6334-4E1F-3125C7B7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6E43E-A7EC-98C4-5837-57317A3F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91A0F-F52F-54EF-5784-0B4C6450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6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666B9-A322-C746-7335-8BB2B051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2E8617-1E83-E64D-FEEB-C0692482B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67EC2B-882E-4576-B905-AABA27EFD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7EF96C-A046-333C-B890-559A210A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FF07D8-64B7-92E9-13C7-B9468340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168EA-2731-495B-88C8-69BB311B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3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3D8F35-898B-7100-D114-51B19884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0AF42-FC05-149A-5CD0-7D5AFE2C5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5D09F-3B06-BDAB-21A0-318A50813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120A-94D2-417A-90B5-E7CEC9EE3ED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93EDB-3F3F-B88F-C47F-E6CA6F8BC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C31D1-EC55-E8C1-5767-D4C28453C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8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AD28B-A524-7EF2-CE24-407D46EA530E}"/>
              </a:ext>
            </a:extLst>
          </p:cNvPr>
          <p:cNvSpPr txBox="1"/>
          <p:nvPr/>
        </p:nvSpPr>
        <p:spPr>
          <a:xfrm>
            <a:off x="4392653" y="2967335"/>
            <a:ext cx="3406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담금질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28310-385A-780E-7E79-25781AC9FB04}"/>
              </a:ext>
            </a:extLst>
          </p:cNvPr>
          <p:cNvSpPr txBox="1"/>
          <p:nvPr/>
        </p:nvSpPr>
        <p:spPr>
          <a:xfrm>
            <a:off x="3048699" y="370599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근데 이제 </a:t>
            </a:r>
            <a:r>
              <a:rPr lang="en-US" altLang="ko-KR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TSP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곁들인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9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B5169A9-4EDD-4068-409C-B006FF91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4637" y="2015367"/>
            <a:ext cx="8382726" cy="28272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EFEE0-B6B2-01D7-E135-5A1CD08D0708}"/>
              </a:ext>
            </a:extLst>
          </p:cNvPr>
          <p:cNvSpPr txBox="1"/>
          <p:nvPr/>
        </p:nvSpPr>
        <p:spPr>
          <a:xfrm>
            <a:off x="4392648" y="2745662"/>
            <a:ext cx="3406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담금질 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43B52-1C4D-6C7F-0AD8-A5DA87ADC83A}"/>
              </a:ext>
            </a:extLst>
          </p:cNvPr>
          <p:cNvSpPr txBox="1"/>
          <p:nvPr/>
        </p:nvSpPr>
        <p:spPr>
          <a:xfrm>
            <a:off x="3579925" y="3602182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결정체의 크기를 </a:t>
            </a:r>
            <a:r>
              <a:rPr lang="ko-KR" altLang="en-US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크게하고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결함을 작게 하려고</a:t>
            </a: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금속에 열을 가하고 냉각시키는 </a:t>
            </a:r>
            <a:r>
              <a:rPr lang="ko-KR" altLang="en-US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속도를 조절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하는 기술</a:t>
            </a:r>
          </a:p>
        </p:txBody>
      </p:sp>
    </p:spTree>
    <p:extLst>
      <p:ext uri="{BB962C8B-B14F-4D97-AF65-F5344CB8AC3E}">
        <p14:creationId xmlns:p14="http://schemas.microsoft.com/office/powerpoint/2010/main" val="11428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86C93F-C43A-3D87-F1C4-D5F5AE9E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222" y="2186795"/>
            <a:ext cx="7715556" cy="248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2A10C-6EA8-9773-1C9A-61F1ABB40C5C}"/>
              </a:ext>
            </a:extLst>
          </p:cNvPr>
          <p:cNvSpPr txBox="1"/>
          <p:nvPr/>
        </p:nvSpPr>
        <p:spPr>
          <a:xfrm>
            <a:off x="2334393" y="4781725"/>
            <a:ext cx="752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빨간 선을 기준으로 </a:t>
            </a:r>
            <a:r>
              <a:rPr lang="ko-KR" altLang="en-US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높은 방향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으로 올라가는데 </a:t>
            </a:r>
            <a:r>
              <a:rPr lang="ko-KR" altLang="en-US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일정 확률로 낮은 곳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으로 이동한다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BCED9-5209-D0DB-5781-1258A583BC52}"/>
              </a:ext>
            </a:extLst>
          </p:cNvPr>
          <p:cNvSpPr txBox="1"/>
          <p:nvPr/>
        </p:nvSpPr>
        <p:spPr>
          <a:xfrm>
            <a:off x="2397912" y="5151057"/>
            <a:ext cx="359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default =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이득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되는 방향으로 이동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F8C33-D6CF-4E9D-D39D-4DD917CF46C4}"/>
              </a:ext>
            </a:extLst>
          </p:cNvPr>
          <p:cNvSpPr txBox="1"/>
          <p:nvPr/>
        </p:nvSpPr>
        <p:spPr>
          <a:xfrm>
            <a:off x="6243116" y="5142885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온도가 낮아질 수록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낮아진다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9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882A5F-EEED-AD64-3390-10470563CC10}"/>
              </a:ext>
            </a:extLst>
          </p:cNvPr>
          <p:cNvSpPr txBox="1"/>
          <p:nvPr/>
        </p:nvSpPr>
        <p:spPr>
          <a:xfrm>
            <a:off x="3600765" y="3167390"/>
            <a:ext cx="4943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왜 굳이 안 좋은 쪽으로 이동할까</a:t>
            </a:r>
            <a:r>
              <a:rPr lang="en-US" altLang="ko-KR" sz="28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93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6C7784-9753-E0B9-2229-22B1BE1E5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058" y="2407831"/>
            <a:ext cx="3497883" cy="2042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E3D00-F658-EE40-A655-AFCFD61C7BA6}"/>
              </a:ext>
            </a:extLst>
          </p:cNvPr>
          <p:cNvSpPr txBox="1"/>
          <p:nvPr/>
        </p:nvSpPr>
        <p:spPr>
          <a:xfrm>
            <a:off x="3344284" y="4588778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당장의 이득인 곳으로 취한다면 </a:t>
            </a:r>
            <a:r>
              <a:rPr lang="ko-KR" altLang="en-US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지역최소점에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갇힐 수 있다</a:t>
            </a:r>
          </a:p>
        </p:txBody>
      </p:sp>
    </p:spTree>
    <p:extLst>
      <p:ext uri="{BB962C8B-B14F-4D97-AF65-F5344CB8AC3E}">
        <p14:creationId xmlns:p14="http://schemas.microsoft.com/office/powerpoint/2010/main" val="349867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DDE597-ACA2-13E0-7F74-8A6DB9EAA310}"/>
              </a:ext>
            </a:extLst>
          </p:cNvPr>
          <p:cNvSpPr txBox="1"/>
          <p:nvPr/>
        </p:nvSpPr>
        <p:spPr>
          <a:xfrm>
            <a:off x="4788591" y="4231966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새로운 곳으로 갈 확률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8A2AC-47EC-8206-953C-6D46F5706A53}"/>
              </a:ext>
            </a:extLst>
          </p:cNvPr>
          <p:cNvSpPr txBox="1"/>
          <p:nvPr/>
        </p:nvSpPr>
        <p:spPr>
          <a:xfrm>
            <a:off x="8128084" y="2547228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E2 =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새로운 곳</a:t>
            </a: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E1 =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현재 위치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37DE26-6B3E-42DD-2693-5577F751818E}"/>
              </a:ext>
            </a:extLst>
          </p:cNvPr>
          <p:cNvSpPr txBox="1"/>
          <p:nvPr/>
        </p:nvSpPr>
        <p:spPr>
          <a:xfrm>
            <a:off x="8128084" y="343198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 =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온도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C8DB73-2262-E8FA-544C-0AA5B8EEE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78"/>
          <a:stretch/>
        </p:blipFill>
        <p:spPr>
          <a:xfrm>
            <a:off x="4063915" y="2407869"/>
            <a:ext cx="4064169" cy="1824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3167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50C1E20-397B-2B3D-FED4-636AA6F0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590" y="2110626"/>
            <a:ext cx="3962743" cy="2636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549EC-5213-E05B-4B01-BA6275421272}"/>
              </a:ext>
            </a:extLst>
          </p:cNvPr>
          <p:cNvSpPr txBox="1"/>
          <p:nvPr/>
        </p:nvSpPr>
        <p:spPr>
          <a:xfrm>
            <a:off x="5530091" y="3136612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C495B-A00D-48AA-1FD3-44E719EEFC84}"/>
              </a:ext>
            </a:extLst>
          </p:cNvPr>
          <p:cNvSpPr txBox="1"/>
          <p:nvPr/>
        </p:nvSpPr>
        <p:spPr>
          <a:xfrm>
            <a:off x="2673864" y="4489051"/>
            <a:ext cx="2614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새로운 곳으로 갈 확률</a:t>
            </a: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 =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온도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1263E-72A1-89A8-9FD3-4C628FF56E75}"/>
              </a:ext>
            </a:extLst>
          </p:cNvPr>
          <p:cNvSpPr txBox="1"/>
          <p:nvPr/>
        </p:nvSpPr>
        <p:spPr>
          <a:xfrm>
            <a:off x="1072143" y="4489051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E2 =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새로운 곳</a:t>
            </a: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E1 =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현재 위치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3E31265-E795-8D37-B3B4-8782856190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878"/>
          <a:stretch/>
        </p:blipFill>
        <p:spPr>
          <a:xfrm>
            <a:off x="1072143" y="2516951"/>
            <a:ext cx="4064169" cy="1824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AF7BB5-BA38-5BDF-D790-CD9289BD7375}"/>
              </a:ext>
            </a:extLst>
          </p:cNvPr>
          <p:cNvSpPr txBox="1"/>
          <p:nvPr/>
        </p:nvSpPr>
        <p:spPr>
          <a:xfrm>
            <a:off x="6350590" y="481221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E2 &gt; E1 :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이득 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무조건 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508FF9-1763-F9DA-52AF-C7652C01736D}"/>
              </a:ext>
            </a:extLst>
          </p:cNvPr>
          <p:cNvSpPr/>
          <p:nvPr/>
        </p:nvSpPr>
        <p:spPr>
          <a:xfrm>
            <a:off x="8662441" y="1946246"/>
            <a:ext cx="971096" cy="20888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0E6B7E-6410-8677-8E74-908B1CC98C73}"/>
              </a:ext>
            </a:extLst>
          </p:cNvPr>
          <p:cNvSpPr txBox="1"/>
          <p:nvPr/>
        </p:nvSpPr>
        <p:spPr>
          <a:xfrm>
            <a:off x="6350590" y="5181548"/>
            <a:ext cx="568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E2 &lt; E1 :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손해 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차이가 작을 수록 갈 확률이 상대적으로 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A70B90-A111-D208-6FA5-E7F0E97571C8}"/>
              </a:ext>
            </a:extLst>
          </p:cNvPr>
          <p:cNvSpPr/>
          <p:nvPr/>
        </p:nvSpPr>
        <p:spPr>
          <a:xfrm>
            <a:off x="6350590" y="3429000"/>
            <a:ext cx="2266445" cy="606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AB9B2C-2AEF-57A9-C861-A320D3052B45}"/>
              </a:ext>
            </a:extLst>
          </p:cNvPr>
          <p:cNvSpPr txBox="1"/>
          <p:nvPr/>
        </p:nvSpPr>
        <p:spPr>
          <a:xfrm>
            <a:off x="6314000" y="1761580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0% ~ 100% = 0 ~ 1</a:t>
            </a:r>
            <a:endParaRPr lang="ko-KR" altLang="en-US" dirty="0">
              <a:solidFill>
                <a:schemeClr val="accent4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2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animBg="1"/>
      <p:bldP spid="16" grpId="1" animBg="1"/>
      <p:bldP spid="17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5850BC-DF13-A37A-6BE3-C9A8FC8E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57" y="609355"/>
            <a:ext cx="9990686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9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9FF57B-6179-E051-D5D8-D8962C256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8" y="528914"/>
            <a:ext cx="11065164" cy="58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4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8F5B80-39B2-BAFF-F8F9-5D919B97932A}"/>
              </a:ext>
            </a:extLst>
          </p:cNvPr>
          <p:cNvSpPr txBox="1"/>
          <p:nvPr/>
        </p:nvSpPr>
        <p:spPr>
          <a:xfrm>
            <a:off x="3765073" y="3075057"/>
            <a:ext cx="4661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실제로 만들어 보았다</a:t>
            </a:r>
            <a:r>
              <a:rPr lang="en-US" altLang="ko-KR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  <a:endParaRPr lang="ko-KR" altLang="en-US" sz="4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34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2CE49-485E-038D-C15F-F41D02B6E394}"/>
              </a:ext>
            </a:extLst>
          </p:cNvPr>
          <p:cNvSpPr txBox="1"/>
          <p:nvPr/>
        </p:nvSpPr>
        <p:spPr>
          <a:xfrm>
            <a:off x="5498726" y="2967335"/>
            <a:ext cx="1194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???</a:t>
            </a:r>
            <a:endParaRPr lang="ko-KR" altLang="en-US" sz="5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18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1E6E9A-8FBC-59F2-610A-514FA1B5199C}"/>
              </a:ext>
            </a:extLst>
          </p:cNvPr>
          <p:cNvSpPr txBox="1"/>
          <p:nvPr/>
        </p:nvSpPr>
        <p:spPr>
          <a:xfrm>
            <a:off x="5399051" y="2967335"/>
            <a:ext cx="1393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TSP</a:t>
            </a:r>
            <a:endParaRPr lang="ko-KR" altLang="en-US" sz="5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D0682-7341-720E-E8C7-9DDBF758D5E8}"/>
              </a:ext>
            </a:extLst>
          </p:cNvPr>
          <p:cNvSpPr txBox="1"/>
          <p:nvPr/>
        </p:nvSpPr>
        <p:spPr>
          <a:xfrm>
            <a:off x="1543760" y="2967335"/>
            <a:ext cx="910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Traveling Salesman Problem</a:t>
            </a:r>
            <a:endParaRPr lang="ko-KR" altLang="en-US" sz="5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DF05B-B126-EC8C-C01F-47301FA79C53}"/>
              </a:ext>
            </a:extLst>
          </p:cNvPr>
          <p:cNvSpPr txBox="1"/>
          <p:nvPr/>
        </p:nvSpPr>
        <p:spPr>
          <a:xfrm>
            <a:off x="5144457" y="360439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외판원 순회</a:t>
            </a:r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51DF0-EB1B-61F8-C996-73B0396F34CE}"/>
              </a:ext>
            </a:extLst>
          </p:cNvPr>
          <p:cNvSpPr txBox="1"/>
          <p:nvPr/>
        </p:nvSpPr>
        <p:spPr>
          <a:xfrm>
            <a:off x="1401449" y="4296896"/>
            <a:ext cx="938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</a:t>
            </a:r>
            <a:r>
              <a:rPr lang="en-US" altLang="ko-KR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컴퓨터 과학 중 하나인 계산 복잡도 이론에서 </a:t>
            </a:r>
            <a:r>
              <a:rPr lang="ko-KR" altLang="en-US" sz="2400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악명이 자자한 문제</a:t>
            </a:r>
            <a:r>
              <a:rPr lang="ko-KR" altLang="en-US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중 하나</a:t>
            </a:r>
          </a:p>
        </p:txBody>
      </p:sp>
    </p:spTree>
    <p:extLst>
      <p:ext uri="{BB962C8B-B14F-4D97-AF65-F5344CB8AC3E}">
        <p14:creationId xmlns:p14="http://schemas.microsoft.com/office/powerpoint/2010/main" val="397053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CB5EDF-5A5B-6557-27DD-4D13E1E3A4D3}"/>
              </a:ext>
            </a:extLst>
          </p:cNvPr>
          <p:cNvSpPr txBox="1"/>
          <p:nvPr/>
        </p:nvSpPr>
        <p:spPr>
          <a:xfrm>
            <a:off x="0" y="159481"/>
            <a:ext cx="910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Traveling Salesman Problem</a:t>
            </a:r>
            <a:endParaRPr lang="ko-KR" altLang="en-US" sz="5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4E2BC21-6AC7-B498-6915-13812FFC63BF}"/>
              </a:ext>
            </a:extLst>
          </p:cNvPr>
          <p:cNvSpPr/>
          <p:nvPr/>
        </p:nvSpPr>
        <p:spPr>
          <a:xfrm>
            <a:off x="2724726" y="2198255"/>
            <a:ext cx="350982" cy="350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15A6623-AC37-A4E1-2B80-62D81DB5CC63}"/>
              </a:ext>
            </a:extLst>
          </p:cNvPr>
          <p:cNvSpPr/>
          <p:nvPr/>
        </p:nvSpPr>
        <p:spPr>
          <a:xfrm>
            <a:off x="2165926" y="4151746"/>
            <a:ext cx="350982" cy="350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9815910-00CF-B2D4-EA7D-14194C80E3B9}"/>
              </a:ext>
            </a:extLst>
          </p:cNvPr>
          <p:cNvSpPr/>
          <p:nvPr/>
        </p:nvSpPr>
        <p:spPr>
          <a:xfrm>
            <a:off x="3870035" y="5717310"/>
            <a:ext cx="350982" cy="350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CAF2EFA-FDC6-80B2-2293-7F1CD755E5C9}"/>
              </a:ext>
            </a:extLst>
          </p:cNvPr>
          <p:cNvSpPr/>
          <p:nvPr/>
        </p:nvSpPr>
        <p:spPr>
          <a:xfrm>
            <a:off x="5611089" y="4715165"/>
            <a:ext cx="350982" cy="350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40D2697-BD97-6B82-4AF4-96C1BFE9FAE5}"/>
              </a:ext>
            </a:extLst>
          </p:cNvPr>
          <p:cNvSpPr/>
          <p:nvPr/>
        </p:nvSpPr>
        <p:spPr>
          <a:xfrm>
            <a:off x="8063344" y="2041238"/>
            <a:ext cx="350982" cy="350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B0CD55-F3AA-D14C-E82F-ED15A79E049A}"/>
              </a:ext>
            </a:extLst>
          </p:cNvPr>
          <p:cNvSpPr/>
          <p:nvPr/>
        </p:nvSpPr>
        <p:spPr>
          <a:xfrm>
            <a:off x="7712362" y="5467928"/>
            <a:ext cx="350982" cy="350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7503FB4-E140-07B2-9321-DB20A99D86C3}"/>
              </a:ext>
            </a:extLst>
          </p:cNvPr>
          <p:cNvSpPr/>
          <p:nvPr/>
        </p:nvSpPr>
        <p:spPr>
          <a:xfrm>
            <a:off x="8917707" y="4151747"/>
            <a:ext cx="350982" cy="350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C35806-99ED-8978-1A44-DE34C3012E1F}"/>
              </a:ext>
            </a:extLst>
          </p:cNvPr>
          <p:cNvSpPr/>
          <p:nvPr/>
        </p:nvSpPr>
        <p:spPr>
          <a:xfrm>
            <a:off x="5435598" y="1690257"/>
            <a:ext cx="350982" cy="350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EEA54-2D6D-BA5B-782F-F63F1E266FD6}"/>
              </a:ext>
            </a:extLst>
          </p:cNvPr>
          <p:cNvSpPr txBox="1"/>
          <p:nvPr/>
        </p:nvSpPr>
        <p:spPr>
          <a:xfrm>
            <a:off x="5855855" y="169025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71CB00D-F28F-068F-89C9-C964FD47C1C5}"/>
              </a:ext>
            </a:extLst>
          </p:cNvPr>
          <p:cNvCxnSpPr/>
          <p:nvPr/>
        </p:nvCxnSpPr>
        <p:spPr>
          <a:xfrm flipV="1">
            <a:off x="2900217" y="1865748"/>
            <a:ext cx="2710872" cy="4988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51E33B-7CA7-CFEC-F250-FD6E5A17D5EB}"/>
              </a:ext>
            </a:extLst>
          </p:cNvPr>
          <p:cNvSpPr txBox="1"/>
          <p:nvPr/>
        </p:nvSpPr>
        <p:spPr>
          <a:xfrm>
            <a:off x="4335036" y="214499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간선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1E7D7BF-C839-17C3-5219-B37219AB8207}"/>
              </a:ext>
            </a:extLst>
          </p:cNvPr>
          <p:cNvCxnSpPr>
            <a:cxnSpLocks/>
          </p:cNvCxnSpPr>
          <p:nvPr/>
        </p:nvCxnSpPr>
        <p:spPr>
          <a:xfrm>
            <a:off x="5611089" y="1880708"/>
            <a:ext cx="2627746" cy="33602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F084786-A28D-CC03-7F45-D3AFAC42CC39}"/>
              </a:ext>
            </a:extLst>
          </p:cNvPr>
          <p:cNvCxnSpPr>
            <a:cxnSpLocks/>
          </p:cNvCxnSpPr>
          <p:nvPr/>
        </p:nvCxnSpPr>
        <p:spPr>
          <a:xfrm>
            <a:off x="8238835" y="2231689"/>
            <a:ext cx="877459" cy="20955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F371EB-1CF8-6080-63CA-672EAE635B8D}"/>
              </a:ext>
            </a:extLst>
          </p:cNvPr>
          <p:cNvCxnSpPr>
            <a:cxnSpLocks/>
          </p:cNvCxnSpPr>
          <p:nvPr/>
        </p:nvCxnSpPr>
        <p:spPr>
          <a:xfrm flipH="1">
            <a:off x="7887853" y="4342197"/>
            <a:ext cx="1228441" cy="13012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18D2BD2-E22F-0196-E200-3E2E0073C21B}"/>
              </a:ext>
            </a:extLst>
          </p:cNvPr>
          <p:cNvCxnSpPr>
            <a:cxnSpLocks/>
          </p:cNvCxnSpPr>
          <p:nvPr/>
        </p:nvCxnSpPr>
        <p:spPr>
          <a:xfrm flipH="1" flipV="1">
            <a:off x="5786580" y="4890656"/>
            <a:ext cx="2101273" cy="66205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67DE13-C28B-14F4-1CD1-65D92652BE21}"/>
              </a:ext>
            </a:extLst>
          </p:cNvPr>
          <p:cNvCxnSpPr>
            <a:cxnSpLocks/>
          </p:cNvCxnSpPr>
          <p:nvPr/>
        </p:nvCxnSpPr>
        <p:spPr>
          <a:xfrm flipH="1">
            <a:off x="4045526" y="4899893"/>
            <a:ext cx="1782430" cy="9929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F275E73-3F43-AA00-625F-06A45F1E7278}"/>
              </a:ext>
            </a:extLst>
          </p:cNvPr>
          <p:cNvCxnSpPr>
            <a:cxnSpLocks/>
          </p:cNvCxnSpPr>
          <p:nvPr/>
        </p:nvCxnSpPr>
        <p:spPr>
          <a:xfrm flipH="1" flipV="1">
            <a:off x="2341417" y="4327237"/>
            <a:ext cx="1704109" cy="15562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E0EE13-C8D0-5E44-A961-04D2042D3363}"/>
              </a:ext>
            </a:extLst>
          </p:cNvPr>
          <p:cNvCxnSpPr>
            <a:cxnSpLocks/>
          </p:cNvCxnSpPr>
          <p:nvPr/>
        </p:nvCxnSpPr>
        <p:spPr>
          <a:xfrm flipV="1">
            <a:off x="2341417" y="2373746"/>
            <a:ext cx="558800" cy="195349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B407DB-AC27-D854-347D-DB37DEEF6418}"/>
              </a:ext>
            </a:extLst>
          </p:cNvPr>
          <p:cNvSpPr txBox="1"/>
          <p:nvPr/>
        </p:nvSpPr>
        <p:spPr>
          <a:xfrm>
            <a:off x="1539304" y="3499632"/>
            <a:ext cx="9113392" cy="461665"/>
          </a:xfrm>
          <a:prstGeom prst="rect">
            <a:avLst/>
          </a:prstGeom>
          <a:solidFill>
            <a:schemeClr val="tx1">
              <a:lumMod val="75000"/>
              <a:lumOff val="25000"/>
              <a:alpha val="4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시작 노드에서 모든 노드를 방문하고 돌아올 때 그 </a:t>
            </a:r>
            <a:r>
              <a:rPr lang="ko-KR" altLang="en-US" sz="2400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최단거리</a:t>
            </a:r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구하는 문제</a:t>
            </a:r>
          </a:p>
        </p:txBody>
      </p:sp>
    </p:spTree>
    <p:extLst>
      <p:ext uri="{BB962C8B-B14F-4D97-AF65-F5344CB8AC3E}">
        <p14:creationId xmlns:p14="http://schemas.microsoft.com/office/powerpoint/2010/main" val="1581198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A3F804-C873-E670-7AC8-8807330B15ED}"/>
              </a:ext>
            </a:extLst>
          </p:cNvPr>
          <p:cNvSpPr txBox="1"/>
          <p:nvPr/>
        </p:nvSpPr>
        <p:spPr>
          <a:xfrm>
            <a:off x="3660880" y="2955061"/>
            <a:ext cx="4870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</a:t>
            </a:r>
            <a:r>
              <a:rPr lang="en-US" altLang="ko-KR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 </a:t>
            </a:r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생각보다 </a:t>
            </a:r>
            <a:r>
              <a:rPr lang="ko-KR" altLang="en-US" sz="32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쉬워보이는데</a:t>
            </a:r>
            <a:r>
              <a:rPr lang="en-US" altLang="ko-KR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55ECD-1C01-A509-A425-F41E55F863B3}"/>
              </a:ext>
            </a:extLst>
          </p:cNvPr>
          <p:cNvSpPr txBox="1"/>
          <p:nvPr/>
        </p:nvSpPr>
        <p:spPr>
          <a:xfrm>
            <a:off x="4253187" y="345670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문제는 수행하는데 걸리는 </a:t>
            </a:r>
            <a:r>
              <a:rPr lang="ko-KR" altLang="en-US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있다</a:t>
            </a:r>
          </a:p>
        </p:txBody>
      </p:sp>
    </p:spTree>
    <p:extLst>
      <p:ext uri="{BB962C8B-B14F-4D97-AF65-F5344CB8AC3E}">
        <p14:creationId xmlns:p14="http://schemas.microsoft.com/office/powerpoint/2010/main" val="181614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80693-9B58-C446-821C-00FEFB380432}"/>
              </a:ext>
            </a:extLst>
          </p:cNvPr>
          <p:cNvSpPr txBox="1"/>
          <p:nvPr/>
        </p:nvSpPr>
        <p:spPr>
          <a:xfrm>
            <a:off x="4985760" y="2558472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8 * 7 * 6 * …</a:t>
            </a:r>
            <a:endParaRPr lang="ko-KR" altLang="en-US" sz="28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4A392-5842-8E32-B7B5-F9A33E83A2B5}"/>
              </a:ext>
            </a:extLst>
          </p:cNvPr>
          <p:cNvSpPr txBox="1"/>
          <p:nvPr/>
        </p:nvSpPr>
        <p:spPr>
          <a:xfrm>
            <a:off x="5533185" y="3163454"/>
            <a:ext cx="1125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N!</a:t>
            </a:r>
            <a:endParaRPr lang="ko-KR" altLang="en-US" sz="7200" dirty="0">
              <a:solidFill>
                <a:schemeClr val="accent4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76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7EF76A-9C3F-D9A5-6263-17AA64A596FF}"/>
              </a:ext>
            </a:extLst>
          </p:cNvPr>
          <p:cNvSpPr txBox="1"/>
          <p:nvPr/>
        </p:nvSpPr>
        <p:spPr>
          <a:xfrm>
            <a:off x="2254276" y="2828835"/>
            <a:ext cx="1125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N!</a:t>
            </a:r>
            <a:endParaRPr lang="ko-KR" altLang="en-US" sz="7200" dirty="0">
              <a:solidFill>
                <a:schemeClr val="accent4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A59D5D-DBF4-DF23-6372-CACFAF77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597" y="2248277"/>
            <a:ext cx="4525276" cy="2361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9A5395-D102-63AD-6882-E5373E0B70FC}"/>
              </a:ext>
            </a:extLst>
          </p:cNvPr>
          <p:cNvSpPr txBox="1"/>
          <p:nvPr/>
        </p:nvSpPr>
        <p:spPr>
          <a:xfrm>
            <a:off x="5485713" y="4618957"/>
            <a:ext cx="4657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보통 컴퓨터는 </a:t>
            </a:r>
            <a:r>
              <a:rPr lang="en-US" altLang="ko-KR" sz="2000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 err="1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억번</a:t>
            </a:r>
            <a:r>
              <a:rPr lang="ko-KR" altLang="en-US" sz="2000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연산하는데 </a:t>
            </a:r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초가 걸림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2FF0E-72D8-A9E5-9AE4-5EED0C97EB2B}"/>
              </a:ext>
            </a:extLst>
          </p:cNvPr>
          <p:cNvSpPr txBox="1"/>
          <p:nvPr/>
        </p:nvSpPr>
        <p:spPr>
          <a:xfrm>
            <a:off x="5974629" y="5028303"/>
            <a:ext cx="3679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24329020081.7664</a:t>
            </a:r>
            <a:r>
              <a: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초 </a:t>
            </a:r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 771</a:t>
            </a:r>
            <a:r>
              <a: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2141124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0857D0-DDDF-E51F-E1E1-582A97F7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00" y="2110236"/>
            <a:ext cx="9220999" cy="3635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80F9C-2563-D6AD-24FA-895C3FBDF502}"/>
              </a:ext>
            </a:extLst>
          </p:cNvPr>
          <p:cNvSpPr txBox="1"/>
          <p:nvPr/>
        </p:nvSpPr>
        <p:spPr>
          <a:xfrm>
            <a:off x="1543760" y="1112709"/>
            <a:ext cx="910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Traveling Salesman Problem</a:t>
            </a:r>
            <a:endParaRPr lang="ko-KR" altLang="en-US" sz="5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14E287-EF46-CF58-C5FC-1E7B064AB489}"/>
              </a:ext>
            </a:extLst>
          </p:cNvPr>
          <p:cNvSpPr/>
          <p:nvPr/>
        </p:nvSpPr>
        <p:spPr>
          <a:xfrm>
            <a:off x="1543760" y="5643418"/>
            <a:ext cx="360089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67F05-2EA5-58C7-C3FC-4FC9E636CCFA}"/>
              </a:ext>
            </a:extLst>
          </p:cNvPr>
          <p:cNvSpPr txBox="1"/>
          <p:nvPr/>
        </p:nvSpPr>
        <p:spPr>
          <a:xfrm>
            <a:off x="1236097" y="5819488"/>
            <a:ext cx="4216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최적화 불가능 </a:t>
            </a:r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이미 증명되었다</a:t>
            </a:r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AF9F8E-5696-F859-314B-8CF70CC0C3DF}"/>
              </a:ext>
            </a:extLst>
          </p:cNvPr>
          <p:cNvSpPr/>
          <p:nvPr/>
        </p:nvSpPr>
        <p:spPr>
          <a:xfrm>
            <a:off x="5643417" y="5364626"/>
            <a:ext cx="1136073" cy="3245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5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B22F42-9338-8221-E7C1-FFFB41C73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80" t="91419" r="45064" b="2634"/>
          <a:stretch/>
        </p:blipFill>
        <p:spPr>
          <a:xfrm>
            <a:off x="3985491" y="2814781"/>
            <a:ext cx="4221018" cy="1228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C2EF4C-C204-0559-92A4-7C0EB2B0A5B7}"/>
              </a:ext>
            </a:extLst>
          </p:cNvPr>
          <p:cNvSpPr txBox="1"/>
          <p:nvPr/>
        </p:nvSpPr>
        <p:spPr>
          <a:xfrm>
            <a:off x="4979345" y="4136160"/>
            <a:ext cx="2238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그래서 얘는 </a:t>
            </a:r>
            <a:r>
              <a:rPr lang="ko-KR" altLang="en-US" sz="24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뭘까</a:t>
            </a:r>
            <a:endParaRPr lang="ko-KR" altLang="en-US" sz="2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83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214</Words>
  <Application>Microsoft Office PowerPoint</Application>
  <PresentationFormat>와이드스크린</PresentationFormat>
  <Paragraphs>42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KoPubWorld돋움체 Bold</vt:lpstr>
      <vt:lpstr>KoPubWorld돋움체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민서 김</cp:lastModifiedBy>
  <cp:revision>1</cp:revision>
  <dcterms:created xsi:type="dcterms:W3CDTF">2023-06-11T14:38:33Z</dcterms:created>
  <dcterms:modified xsi:type="dcterms:W3CDTF">2023-06-12T16:18:48Z</dcterms:modified>
</cp:coreProperties>
</file>