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C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DA03-C436-6F86-C45C-86AF31471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9401DA-7212-702A-D02E-70FB6287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BE169-D541-1BB2-608B-E7FA0661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FC466F-34A9-97EA-9822-7D58B97D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16893C-553A-61E1-6B3A-74A1F956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1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F4255-07A2-D04A-71A2-E5E2025D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D1C4BB-54D5-2882-63E4-223F93A97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4F727-9637-96D7-BB9D-A4908843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96086-DE27-81E0-D357-70C85CA5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8BDA0-3267-6C59-81D8-859FED69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38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6FA918-7290-7376-1F73-17B178573D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A1E4E-49C3-E730-7461-F90E7CFA8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05A994-7497-91E7-EE85-E7B9319F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BB536-D430-3C79-E82E-39717F2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C1DDB-5F89-AC1E-6092-557E6809F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9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BDF3C-9E61-6167-6885-F1396FB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02AB0-FAB6-3E85-DB62-58EB1E33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E4F1C-40FE-81E5-C851-12A3719E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02470-11A1-784D-CBD1-392567FA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B8D78-9F4A-990D-2732-EF82C503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7FE15-3375-C6AB-6979-EBFCC9E9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92C5E-6BAC-E405-11A1-B78E7E59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601FBF-8222-11E2-1FFF-F5522452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D3AD-9E79-FA4C-D9DE-4A6F7621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3969-52AD-5786-1D2F-DB603D6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35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5FB5-DCAF-C17A-81A2-C67220C8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E1998-6FEF-E87C-BB19-AC8E14111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CBC140-C16D-CCEA-F7F9-4E46B1C56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236129-A2D3-6E3A-84FE-A2A86C6F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FF55E-77C5-A356-2438-0E00A2A3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100D3-52CE-CDA2-0D40-88175DA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7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D7C8-188B-5110-5AFF-B8A168C8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17958-0108-BF30-A248-22E4B83AC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1A15D-E718-B3EC-3B73-B9E09FB0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BA5892-C9B5-796B-954C-9A85A5912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B5CBDA-CDEE-FF06-C860-8A86A920F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EDE2F8-4909-66E2-14AC-4BD84B25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19F4C9-4E50-B932-2D22-41CB852E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F5CA0A-B1F7-6055-59D2-CD03F639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73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CA6C2-456C-37CB-4311-E05678BB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2F1A3C-881F-1FE3-9108-8D2CAC69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EB0488-BD44-7B30-0119-DE09F37A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844D1C-2E5C-B46A-2B92-633D75EF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1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AFE597-3582-DA8D-5C87-E8F77151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FE7C1-C339-EB3F-08DB-D91CB57D0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8C480-11FD-3A86-AF05-3D4DDF0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E8A52-95C2-0447-7D1F-A2FCCA194E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834" y="90792"/>
            <a:ext cx="2071524" cy="5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5F58A-67DC-6AB8-741F-39851A7C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87AB8-36B9-E1E8-F294-DDEB9EF0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B97F8A-E0B7-2692-AAD1-0132F8477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54126-99F8-9C31-E9A3-9681AB5A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0F5BB-854E-604F-B836-3CDBFF61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34EE78-A462-A81E-CA84-C13A6A86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B0EDC-3DBA-9AEF-0E10-07177C8B3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F0E117-7BB1-E2CF-17F3-69A06A77A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A7EE7-2634-D3B7-F401-856B82799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7D79C1-9FF3-8765-F2AE-C9A2C95E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68F31-6022-8001-6478-F5C9D16B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EC64E5-7C72-31EA-56B9-5D11926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60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ECDD07-313B-2A2C-1B84-7806580E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BC21E-D7AF-E942-0F24-A8353B30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0E40A-9852-FA31-50D7-3EAC0106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7EA8-2181-456B-B79A-FEAD2022FC70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5423D-3F8C-BEC1-05AE-83D685883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D32D0-382D-A46C-649A-85E33D95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A0C3-4B2C-4955-A955-162918E6F3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20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7FD61A-ADCC-E2BE-7832-489D5034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18" y="2887166"/>
            <a:ext cx="4446764" cy="108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0E039C1-E7D1-DD79-980E-7B6269D35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" y="90792"/>
            <a:ext cx="2071524" cy="5048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3AC8152-7852-587A-344A-93F5FEE6A785}"/>
              </a:ext>
            </a:extLst>
          </p:cNvPr>
          <p:cNvSpPr txBox="1"/>
          <p:nvPr/>
        </p:nvSpPr>
        <p:spPr>
          <a:xfrm>
            <a:off x="503340" y="1023457"/>
            <a:ext cx="10831811" cy="5043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개요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플레이어가 푼 문제를 입력 받아 플레이어의 역량 분석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엔진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Unity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예상 구성 요소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 등록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플레이어 랭크 측정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상위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100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 보기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난이도 분포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태그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 유형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분포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랭킹 시스템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유저마다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string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이름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Image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string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설명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Rank(Enum)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랭크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int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푼 문제 수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Problem(Class)[]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문제들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etc.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데이터로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들어감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352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3DB53-647B-B7E0-5CC3-F18BB4C7D79C}"/>
              </a:ext>
            </a:extLst>
          </p:cNvPr>
          <p:cNvSpPr txBox="1"/>
          <p:nvPr/>
        </p:nvSpPr>
        <p:spPr>
          <a:xfrm>
            <a:off x="503340" y="1023457"/>
            <a:ext cx="10831811" cy="5043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개요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플레이어가 푼 문제를 입력 받아 플레이어의 역량 분석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개발 엔진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Unity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예상 구성 요소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 등록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플레이어 랭크 측정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상위 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100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 보기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난이도 분포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태그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 유형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분포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랭킹 시스템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각 유저마다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string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이름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Image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프사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string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설명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Rank(Enum)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랭크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int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푼 문제 수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Problem(Class)[]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문제들</a:t>
            </a: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	etc.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}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가 데이터로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들어감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166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ㄴㅇㄹ</dc:title>
  <dc:creator>Asus</dc:creator>
  <cp:lastModifiedBy>민서 김</cp:lastModifiedBy>
  <cp:revision>2</cp:revision>
  <dcterms:created xsi:type="dcterms:W3CDTF">2023-06-12T04:32:23Z</dcterms:created>
  <dcterms:modified xsi:type="dcterms:W3CDTF">2023-06-12T05:21:22Z</dcterms:modified>
</cp:coreProperties>
</file>