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D58A-B0BA-BDFF-0157-0EA9E1C9D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F950D-380E-A1B7-C863-24CB8893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4F095-2993-5228-52CB-9FE1E542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269FF-80D5-5132-083D-C630D866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AE28C-702B-D1CE-EFA6-AF20BE1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268DD-258A-D0A9-3914-C43A00AD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5DD70-BCDE-70DA-FB5B-0D625C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90195-998C-F065-FBFC-DDE6E214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BE59D-AFF1-F889-6428-B787E7E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804A-4CB0-84B8-8D10-563596B3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12DF55-C459-E47A-FC27-93023F92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D9C9A-09C2-3A59-56B9-CA2D0E40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4DC87-A00A-5009-167A-18A7DAC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C4DDF-D765-0597-21F5-5FA53D6D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1F43-DAA8-042E-F66F-8C0A6D88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8005-F69A-C373-3E6C-3DCBD9C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ABE96-8F09-1784-7226-AD8DDC1D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CD9C-04E3-5C4A-ACBD-510C9FEC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5CC2-CD59-28D1-F4B7-5D71ECC6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A7773-4CCD-EA23-FCF1-7F0524E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BD9C-F030-57EC-19E0-1FB4CA9C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7E5D6-7873-87E7-46B7-F611D035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11178-0BB5-ECE3-0B54-09ECA3E0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EDE40-1596-3E50-B034-7B2E9DC3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F6B35-292C-D5D5-563E-7FFA5E26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1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0581A-5F95-DEB2-CB47-2E71F78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4D7C-C038-7677-C409-876792A4E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B941D-89D8-7700-3855-3D988C23F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2E969-083F-449B-C5FD-0F9829CF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0739F-C1ED-F564-F05F-BD01A5A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03CA2-D723-7430-E2BE-97DCAB9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4A0BB-535E-E530-EA7E-79F46F5F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8C63B-906E-0A6A-034C-025EE870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35A58-67BF-ED61-E829-A4A49C8B5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E0329-9227-B64A-9B39-496108A5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BFB509-20D5-4060-93E0-BD81A2842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BE067-66E7-8ED9-0F75-CA117D40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FEB6B-CCD9-5D8E-B9D6-3C7BBCFF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D3390F-D8D4-2E97-6F6D-696FF292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6D377-8863-A43F-0A50-F286813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797C6-0853-DD33-8E1A-5C6D2FD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CE74D2-397D-802C-E6C4-CABD2490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B9C43-2417-089D-F0C8-B6390CF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5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8D4092-1E7A-FACF-491C-D5E1B6E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C809A3-C8E4-D8C6-AE3C-B60E788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76814-9E08-A7C4-DEF1-CE45288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E0F4-6BA6-CAC0-C8D8-D57BB962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A5170-95A6-CC34-0288-E959EE81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2A2242-941F-2F3B-4754-351455B0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17470-98A8-F16A-A97E-4639F685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3800E-B165-4682-BFD1-533A262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6A09F-8616-DB6B-CA0E-855D902E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5045C-6272-7E94-59D9-8E221F7C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E4A88-BBC0-DAC2-295A-6EBE11D3F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617307-5835-E826-CA76-0AE4FF30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7A60D-B4A3-6232-1AD0-CD64898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17D4-FB3F-EA38-AE83-3281F744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666CD-423F-F6C9-922E-6EFED96E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A65B80-CA4D-B8E6-8E62-379844E0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C0C97-0801-3D82-1B8E-503A9B4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D9688-F49D-CD68-A074-D262070BA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A6867-7362-42B6-8E05-F21FB867A60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5C97-35F0-3C62-FA57-4656C88F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1998-BD0C-68DA-5401-ADAE0E94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BC38D-CFD0-4A19-97D4-8B295BFEA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E137104-455B-2A9A-46C7-72AC52974ED3}"/>
              </a:ext>
            </a:extLst>
          </p:cNvPr>
          <p:cNvGrpSpPr/>
          <p:nvPr/>
        </p:nvGrpSpPr>
        <p:grpSpPr>
          <a:xfrm>
            <a:off x="7687690" y="2474184"/>
            <a:ext cx="3365024" cy="1100257"/>
            <a:chOff x="8516983" y="2426714"/>
            <a:chExt cx="3365024" cy="110025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126709-D343-AFEA-E529-9B92DB9F1A88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5D76A2-9441-E479-19F8-F6028B7B0D1B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4160EE-7EC5-7C1C-DB18-2E2628DA627B}"/>
                </a:ext>
              </a:extLst>
            </p:cNvPr>
            <p:cNvSpPr txBox="1"/>
            <p:nvPr/>
          </p:nvSpPr>
          <p:spPr>
            <a:xfrm>
              <a:off x="9905921" y="2426714"/>
              <a:ext cx="587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Note</a:t>
              </a:r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37BDB5-2AF2-CD91-2A57-AAE8C775BCBA}"/>
                </a:ext>
              </a:extLst>
            </p:cNvPr>
            <p:cNvSpPr txBox="1"/>
            <p:nvPr/>
          </p:nvSpPr>
          <p:spPr>
            <a:xfrm>
              <a:off x="8516983" y="2734491"/>
              <a:ext cx="3365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SpawnNote(Int32, Single, Single)</a:t>
              </a:r>
              <a:endParaRPr lang="ko-KR" altLang="en-US" sz="140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B90E24-ACDB-727A-0D74-B1CC1510768E}"/>
              </a:ext>
            </a:extLst>
          </p:cNvPr>
          <p:cNvGrpSpPr/>
          <p:nvPr/>
        </p:nvGrpSpPr>
        <p:grpSpPr>
          <a:xfrm>
            <a:off x="6430334" y="4129462"/>
            <a:ext cx="1209732" cy="1100257"/>
            <a:chOff x="8516983" y="2426714"/>
            <a:chExt cx="3274423" cy="110025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C03156-973E-49B7-0B84-1F5AA99AE640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6622736-B7EA-4799-2103-D6B922598E6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CEA4F7-4EA0-FC71-514A-96D3AE4CE72B}"/>
                </a:ext>
              </a:extLst>
            </p:cNvPr>
            <p:cNvSpPr txBox="1"/>
            <p:nvPr/>
          </p:nvSpPr>
          <p:spPr>
            <a:xfrm>
              <a:off x="9750815" y="2426714"/>
              <a:ext cx="897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PopNote</a:t>
              </a:r>
              <a:endParaRPr lang="ko-KR" altLang="en-US" sz="140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7CB17F-10ED-12E4-23A8-23C356EA6E0D}"/>
              </a:ext>
            </a:extLst>
          </p:cNvPr>
          <p:cNvGrpSpPr/>
          <p:nvPr/>
        </p:nvGrpSpPr>
        <p:grpSpPr>
          <a:xfrm>
            <a:off x="7768045" y="4434261"/>
            <a:ext cx="1345202" cy="1100257"/>
            <a:chOff x="8516983" y="2426714"/>
            <a:chExt cx="3274423" cy="110025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E3E8B5-57EB-7AB0-AA6A-158B3B4CAEF3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0C373D8-D2F9-5D4D-B8BB-572CEB646CAE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C37E5D-D83C-62E3-25B0-5846D38DB394}"/>
                </a:ext>
              </a:extLst>
            </p:cNvPr>
            <p:cNvSpPr txBox="1"/>
            <p:nvPr/>
          </p:nvSpPr>
          <p:spPr>
            <a:xfrm>
              <a:off x="9446695" y="2426714"/>
              <a:ext cx="15056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LongNote</a:t>
              </a:r>
              <a:endParaRPr lang="ko-KR" altLang="en-US" sz="14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8050C8-3E06-4375-CCE5-A3BD109F6C55}"/>
              </a:ext>
            </a:extLst>
          </p:cNvPr>
          <p:cNvGrpSpPr/>
          <p:nvPr/>
        </p:nvGrpSpPr>
        <p:grpSpPr>
          <a:xfrm>
            <a:off x="9216948" y="4432773"/>
            <a:ext cx="1345202" cy="1100257"/>
            <a:chOff x="8516983" y="2426714"/>
            <a:chExt cx="3274423" cy="110025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60570F-0BBC-3DCD-71BB-2AFBC7789B47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F70DF0-5F6B-6C1B-085F-C9E1C0837EB7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44BBA2-85E1-5FB0-97EC-D6F023A9F973}"/>
                </a:ext>
              </a:extLst>
            </p:cNvPr>
            <p:cNvSpPr txBox="1"/>
            <p:nvPr/>
          </p:nvSpPr>
          <p:spPr>
            <a:xfrm>
              <a:off x="9656737" y="2426714"/>
              <a:ext cx="1085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Bar</a:t>
              </a:r>
              <a:endParaRPr lang="ko-KR" altLang="en-US" sz="140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F0D22A-E82D-F68B-BBB6-F3E40DBECBBC}"/>
              </a:ext>
            </a:extLst>
          </p:cNvPr>
          <p:cNvGrpSpPr/>
          <p:nvPr/>
        </p:nvGrpSpPr>
        <p:grpSpPr>
          <a:xfrm>
            <a:off x="10665850" y="4036532"/>
            <a:ext cx="1345398" cy="1100257"/>
            <a:chOff x="8516983" y="2426714"/>
            <a:chExt cx="3274901" cy="110025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F24BCB4-AD41-1D59-684B-C902311E61D9}"/>
                </a:ext>
              </a:extLst>
            </p:cNvPr>
            <p:cNvSpPr/>
            <p:nvPr/>
          </p:nvSpPr>
          <p:spPr>
            <a:xfrm>
              <a:off x="8516983" y="2429691"/>
              <a:ext cx="3274423" cy="109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8741D9D-2B14-DF1D-DC22-B944F3D42E22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8769E-BE09-C9E1-3DB5-A78DE19F2E0A}"/>
                </a:ext>
              </a:extLst>
            </p:cNvPr>
            <p:cNvSpPr txBox="1"/>
            <p:nvPr/>
          </p:nvSpPr>
          <p:spPr>
            <a:xfrm>
              <a:off x="8607115" y="2426714"/>
              <a:ext cx="3184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SpeedChange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32F3C65-09C0-D07C-3830-46962727AE85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flipV="1">
            <a:off x="7051937" y="3574441"/>
            <a:ext cx="2272965" cy="555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1299C0-8A0C-7EE0-E870-A513BD072E0F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V="1">
            <a:off x="8459257" y="3574441"/>
            <a:ext cx="865645" cy="859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6EE3999-556B-BB60-8F86-3458BA52B37F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9324902" y="3574441"/>
            <a:ext cx="583259" cy="858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862035-E080-6A78-85F3-360BBBC57779}"/>
              </a:ext>
            </a:extLst>
          </p:cNvPr>
          <p:cNvCxnSpPr>
            <a:cxnSpLocks/>
            <a:stCxn id="31" idx="0"/>
            <a:endCxn id="4" idx="2"/>
          </p:cNvCxnSpPr>
          <p:nvPr/>
        </p:nvCxnSpPr>
        <p:spPr>
          <a:xfrm flipH="1" flipV="1">
            <a:off x="9324902" y="3574441"/>
            <a:ext cx="2032161" cy="462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4870FA-D66C-16A9-E590-9EDE08218B46}"/>
              </a:ext>
            </a:extLst>
          </p:cNvPr>
          <p:cNvGrpSpPr/>
          <p:nvPr/>
        </p:nvGrpSpPr>
        <p:grpSpPr>
          <a:xfrm>
            <a:off x="582035" y="1360919"/>
            <a:ext cx="3274423" cy="2131590"/>
            <a:chOff x="8516983" y="2426714"/>
            <a:chExt cx="3274423" cy="213159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ABF60BE-CEAC-4405-F642-060ED13941A6}"/>
                </a:ext>
              </a:extLst>
            </p:cNvPr>
            <p:cNvSpPr/>
            <p:nvPr/>
          </p:nvSpPr>
          <p:spPr>
            <a:xfrm>
              <a:off x="8516983" y="2429691"/>
              <a:ext cx="3274423" cy="2128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E08DCE-FFAC-E476-209A-C12620F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734491"/>
              <a:ext cx="32744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54D87E-E130-3124-DD95-0DDE93B8CB37}"/>
                </a:ext>
              </a:extLst>
            </p:cNvPr>
            <p:cNvSpPr txBox="1"/>
            <p:nvPr/>
          </p:nvSpPr>
          <p:spPr>
            <a:xfrm>
              <a:off x="9146968" y="2426714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GameOptionMemorizer</a:t>
              </a:r>
              <a:endParaRPr lang="ko-KR" altLang="en-US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549DB-EB97-CE08-EF8B-CC6A34FD20AA}"/>
                </a:ext>
              </a:extLst>
            </p:cNvPr>
            <p:cNvSpPr txBox="1"/>
            <p:nvPr/>
          </p:nvSpPr>
          <p:spPr>
            <a:xfrm>
              <a:off x="8516983" y="2734491"/>
              <a:ext cx="319510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Consolas" panose="020B0609020204030204" pitchFamily="49" charset="0"/>
                </a:rPr>
                <a:t>UserNoteSpeed,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SongTime,</a:t>
              </a:r>
            </a:p>
            <a:p>
              <a:r>
                <a:rPr lang="en-US" altLang="ko-KR" sz="1400">
                  <a:latin typeface="Consolas" panose="020B0609020204030204" pitchFamily="49" charset="0"/>
                </a:rPr>
                <a:t>NoteSpeed,</a:t>
              </a:r>
            </a:p>
            <a:p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en-US" altLang="ko-KR" sz="1400">
                  <a:latin typeface="Consolas" panose="020B0609020204030204" pitchFamily="49" charset="0"/>
                </a:rPr>
                <a:t>#todo : </a:t>
              </a:r>
              <a:r>
                <a:rPr lang="ko-KR" altLang="en-US" sz="1400">
                  <a:latin typeface="Consolas" panose="020B0609020204030204" pitchFamily="49" charset="0"/>
                </a:rPr>
                <a:t>속도 관리하는 객체와</a:t>
              </a:r>
              <a:endParaRPr lang="en-US" altLang="ko-KR" sz="1400">
                <a:latin typeface="Consolas" panose="020B0609020204030204" pitchFamily="49" charset="0"/>
              </a:endParaRPr>
            </a:p>
            <a:p>
              <a:r>
                <a:rPr lang="ko-KR" altLang="en-US" sz="1400">
                  <a:latin typeface="Consolas" panose="020B0609020204030204" pitchFamily="49" charset="0"/>
                </a:rPr>
                <a:t>노래 시간 관리하는 객체 분리하기</a:t>
              </a:r>
              <a:endParaRPr lang="en-US" altLang="ko-KR" sz="1400">
                <a:latin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D3D771-1A1F-DF1D-D7E0-07547880FB3F}"/>
              </a:ext>
            </a:extLst>
          </p:cNvPr>
          <p:cNvSpPr txBox="1"/>
          <p:nvPr/>
        </p:nvSpPr>
        <p:spPr>
          <a:xfrm>
            <a:off x="105145" y="1070020"/>
            <a:ext cx="431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게임에 관여하는 모든 객체와 소</a:t>
            </a:r>
            <a:r>
              <a:rPr lang="en-US" altLang="ko-KR" sz="1200">
                <a:latin typeface="Consolas" panose="020B0609020204030204" pitchFamily="49" charset="0"/>
              </a:rPr>
              <a:t>@</a:t>
            </a:r>
            <a:r>
              <a:rPr lang="ko-KR" altLang="en-US" sz="1200">
                <a:latin typeface="Consolas" panose="020B0609020204030204" pitchFamily="49" charset="0"/>
              </a:rPr>
              <a:t>통하는 ☆마스터☆ 객체</a:t>
            </a:r>
          </a:p>
        </p:txBody>
      </p:sp>
    </p:spTree>
    <p:extLst>
      <p:ext uri="{BB962C8B-B14F-4D97-AF65-F5344CB8AC3E}">
        <p14:creationId xmlns:p14="http://schemas.microsoft.com/office/powerpoint/2010/main" val="1428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김</dc:creator>
  <cp:lastModifiedBy>민서 김</cp:lastModifiedBy>
  <cp:revision>2</cp:revision>
  <dcterms:created xsi:type="dcterms:W3CDTF">2024-08-07T10:28:10Z</dcterms:created>
  <dcterms:modified xsi:type="dcterms:W3CDTF">2024-08-07T10:41:51Z</dcterms:modified>
</cp:coreProperties>
</file>