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 malware(&quot;flashTalk&quot;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pPr/>
            <a:r>
              <a:t>go malware("flashTalk")</a:t>
            </a:r>
          </a:p>
        </p:txBody>
      </p:sp>
      <p:sp>
        <p:nvSpPr>
          <p:cNvPr id="120" name="Michał Żuberek…"/>
          <p:cNvSpPr txBox="1"/>
          <p:nvPr>
            <p:ph type="subTitle" sz="quarter" idx="1"/>
          </p:nvPr>
        </p:nvSpPr>
        <p:spPr>
          <a:xfrm>
            <a:off x="834528" y="5245100"/>
            <a:ext cx="11335744" cy="1562448"/>
          </a:xfrm>
          <a:prstGeom prst="rect">
            <a:avLst/>
          </a:prstGeom>
        </p:spPr>
        <p:txBody>
          <a:bodyPr/>
          <a:lstStyle/>
          <a:p>
            <a:pPr algn="l" defTabSz="368045">
              <a:defRPr sz="2331"/>
            </a:pPr>
            <a:r>
              <a:t>Michał Żuberek</a:t>
            </a:r>
          </a:p>
          <a:p>
            <a:pPr algn="l" defTabSz="368045">
              <a:defRPr sz="2331"/>
            </a:pPr>
          </a:p>
          <a:p>
            <a:pPr algn="l" defTabSz="368045">
              <a:defRPr sz="2331"/>
            </a:pPr>
            <a:r>
              <a:t>Because real authors - Armin Buescher and Snorre Fagerland - couldn't make it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 would anyone use Go to write malwa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Why would anyone use Go to write malware?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answer has yet to reveal itself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answer has yet to reveal itself.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ank you,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you,</a:t>
            </a:r>
          </a:p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o 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Go</a:t>
            </a:r>
          </a:p>
        </p:txBody>
      </p:sp>
      <p:sp>
        <p:nvSpPr>
          <p:cNvPr id="129" name="Some say, it's easy to wr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say, it's easy to write</a:t>
            </a:r>
          </a:p>
          <a:p>
            <a:pPr/>
            <a:r>
              <a:t>It's great at networking and async processing</a:t>
            </a:r>
          </a:p>
          <a:p>
            <a:pPr/>
            <a:r>
              <a:t>Cross compilation (almost) out of the box</a:t>
            </a:r>
          </a:p>
          <a:p>
            <a:pPr/>
            <a:r>
              <a:t>Reverse engineering is not obvious</a:t>
            </a:r>
          </a:p>
          <a:p>
            <a:pPr/>
            <a:r>
              <a:t>Security software is not yet quite good at handling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r not to 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 not to Go</a:t>
            </a:r>
          </a:p>
        </p:txBody>
      </p:sp>
      <p:sp>
        <p:nvSpPr>
          <p:cNvPr id="132" name="Whole universe gets linked statically into binary ('hello world' is ~2MB, Merlin client ~7MB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Whole universe gets linked statically into binary</a:t>
            </a:r>
            <a:br/>
            <a:r>
              <a:t>('hello world' is ~2MB, Merlin client ~7MB)</a:t>
            </a:r>
          </a:p>
          <a:p>
            <a:pPr/>
            <a:r>
              <a:t>Binaries contain lots of data, except the code and data</a:t>
            </a:r>
            <a:br/>
            <a:r>
              <a:t>(and people have even hard time to strip the debug part)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o w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went?</a:t>
            </a:r>
          </a:p>
        </p:txBody>
      </p:sp>
      <p:sp>
        <p:nvSpPr>
          <p:cNvPr id="135" name="Zebrocy - Go version of trojan used by Fancy Bear/Sednit/Sofacy/Sedn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Zebrocy - Go version of trojan used by Fancy Bear/Sednit/Sofacy/Sednit</a:t>
            </a:r>
          </a:p>
          <a:p>
            <a:pPr/>
            <a:r>
              <a:t>Merlin - "cross-platform post-exploitation HTTP/2 Command &amp; Control server and agent written in golang"</a:t>
            </a:r>
          </a:p>
          <a:p>
            <a:pPr/>
            <a:r>
              <a:t>Chashell - "Go reverse shell that communicates over DNS"</a:t>
            </a:r>
          </a:p>
          <a:p>
            <a:pPr/>
            <a:r>
              <a:t>"A worm" spreading via weak SSH creds and working on OSX, BSD, Linux with x86, ARM, MIPS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ye by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Bye bye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