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48" autoAdjust="0"/>
    <p:restoredTop sz="94660"/>
  </p:normalViewPr>
  <p:slideViewPr>
    <p:cSldViewPr snapToGrid="0">
      <p:cViewPr varScale="1">
        <p:scale>
          <a:sx n="45" d="100"/>
          <a:sy n="45" d="100"/>
        </p:scale>
        <p:origin x="72" y="1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6FE1AC-0190-4C20-8041-9C9418FC8A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BD8BB73-C4F5-4519-9B49-DDFBAB38FC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061805-F7C2-4625-B87D-A1CAF4A72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C38B8-41F2-4D74-919D-0994AD1C37C3}" type="datetimeFigureOut">
              <a:rPr lang="ko-KR" altLang="en-US" smtClean="0"/>
              <a:t>2021-06-24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61EF31-96D7-404B-8652-F8BDD2A93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47B243-495E-4FB9-9159-7EC4AE246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728B2-939A-4792-8A4E-3D762B1E5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376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539BA2-746E-404B-8FAB-CFDE2D608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A5BB47E-A469-4ABC-9BF0-93E882FA95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9F910E-7902-4241-AED2-B85E022AD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C38B8-41F2-4D74-919D-0994AD1C37C3}" type="datetimeFigureOut">
              <a:rPr lang="ko-KR" altLang="en-US" smtClean="0"/>
              <a:t>2021-06-24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4C3F39-BFFB-41A1-8A16-2879FA198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D39FF4-ACE4-4880-B053-6E1BF029B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728B2-939A-4792-8A4E-3D762B1E5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857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0369864-19F4-4B4D-ABA9-0374E9F769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7DC803-B6AC-4CBD-877C-C73A333640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AE153F-32B3-4C09-9AFB-FB8917765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C38B8-41F2-4D74-919D-0994AD1C37C3}" type="datetimeFigureOut">
              <a:rPr lang="ko-KR" altLang="en-US" smtClean="0"/>
              <a:t>2021-06-24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579878-5985-4DB4-9A05-F6BDC3A56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F894C9-7C8A-45AA-8122-2837348AC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728B2-939A-4792-8A4E-3D762B1E5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689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FCB1FD-4FF9-43FD-BA25-7BD9E10C1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F5D101-A464-4B11-A5EA-7E742E3F1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5929B5-9F90-4879-8B24-E6241ADB9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C38B8-41F2-4D74-919D-0994AD1C37C3}" type="datetimeFigureOut">
              <a:rPr lang="ko-KR" altLang="en-US" smtClean="0"/>
              <a:t>2021-06-24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FFAB59-ABFA-4F84-87D0-76E3BE0AB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E86CE7-F425-48EB-88B8-C22817283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728B2-939A-4792-8A4E-3D762B1E5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9184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CF7B52-C479-474F-AEAD-B22F31849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25F713-AE9E-4CD7-83A7-DA4FE60C4A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7CEE6C-E3F5-48F6-A1ED-44E699025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C38B8-41F2-4D74-919D-0994AD1C37C3}" type="datetimeFigureOut">
              <a:rPr lang="ko-KR" altLang="en-US" smtClean="0"/>
              <a:t>2021-06-24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0F6F05-C0E2-469A-87C1-101ED1747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0E63AD-CF43-420E-9F32-94288A3B8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728B2-939A-4792-8A4E-3D762B1E5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185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6F5D22-F8CD-496F-96AB-5E51D9726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410DAB-458C-43B9-813C-B0128AB673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A7AFF0-EF13-4818-AD55-6FEE999627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A3CA18-482C-4869-946F-F0991C2DC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C38B8-41F2-4D74-919D-0994AD1C37C3}" type="datetimeFigureOut">
              <a:rPr lang="ko-KR" altLang="en-US" smtClean="0"/>
              <a:t>2021-06-24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EE1334-8EF8-4129-98A6-81BE9FFCB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EEFEDC-76CF-44EF-91B6-7C51D7D3C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728B2-939A-4792-8A4E-3D762B1E5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071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272686-F5EC-4B02-93EC-F79B97FCE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2B5931-4714-431E-9C2E-A252F5B50B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34B7BE-EB2C-4C6C-AD28-55906F45BD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ABF013B-27E4-44D4-A671-CAE84FB9E1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93B51EF-C412-4D41-A354-754D4FC4AC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53BE069-799B-41BF-BAA3-902DC1898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C38B8-41F2-4D74-919D-0994AD1C37C3}" type="datetimeFigureOut">
              <a:rPr lang="ko-KR" altLang="en-US" smtClean="0"/>
              <a:t>2021-06-24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9474D07-45C7-4CEB-B7EC-EBED9FBCD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F9D0D5E-A4EF-4DDF-846D-4626AA57A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728B2-939A-4792-8A4E-3D762B1E5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0811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AEED16-1AF9-4673-870F-A48A9FA7C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D3BBE44-3414-4255-814B-830AF395D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C38B8-41F2-4D74-919D-0994AD1C37C3}" type="datetimeFigureOut">
              <a:rPr lang="ko-KR" altLang="en-US" smtClean="0"/>
              <a:t>2021-06-24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DB03350-11B1-430E-8AD3-5C2C46AB8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D9071F6-009D-4817-A169-BDE3204F9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728B2-939A-4792-8A4E-3D762B1E5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620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20E28FD-99F9-4946-AED3-B1E85FDD5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C38B8-41F2-4D74-919D-0994AD1C37C3}" type="datetimeFigureOut">
              <a:rPr lang="ko-KR" altLang="en-US" smtClean="0"/>
              <a:t>2021-06-24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F317BAA-D0EC-43F3-8EEE-313D3F950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B0E7434-3828-4966-8265-5301BABBA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728B2-939A-4792-8A4E-3D762B1E5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378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27AFC1-24B9-4C66-BF29-6F9EAF6AE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B7E735-8297-42AB-AE5D-4C6FF04A4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2F823E-B806-4772-B838-E0F4071FE8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9B105F-15CF-411D-A5FB-EF36D3878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C38B8-41F2-4D74-919D-0994AD1C37C3}" type="datetimeFigureOut">
              <a:rPr lang="ko-KR" altLang="en-US" smtClean="0"/>
              <a:t>2021-06-24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5CCA5C-E658-4627-AFF3-298AD4FB9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529B66-E05C-4134-92B6-A75A2D342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728B2-939A-4792-8A4E-3D762B1E5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608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8A5084-78F7-40CF-AFDE-28E532026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933B493-AB19-457D-A0A1-12EEBF8A5B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C69BBB-7FEC-4439-A12B-40A82A5DA7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A1D454-90B0-43FC-A9B6-B4C9BA734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C38B8-41F2-4D74-919D-0994AD1C37C3}" type="datetimeFigureOut">
              <a:rPr lang="ko-KR" altLang="en-US" smtClean="0"/>
              <a:t>2021-06-24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A597A5-3288-477E-906A-94BB38ED3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37F826-B70F-4EBD-BEA3-FD54829D4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728B2-939A-4792-8A4E-3D762B1E5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017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8319B01-DB1B-46E0-8497-FF014AE55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682FAD-B7A8-4B2D-9CBF-3898B7FB4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C8BAEE-3026-44FE-9B11-48D0992253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2C38B8-41F2-4D74-919D-0994AD1C37C3}" type="datetimeFigureOut">
              <a:rPr lang="ko-KR" altLang="en-US" smtClean="0"/>
              <a:t>2021-06-24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7CBB4D-EBDA-4C8D-893B-AD2C54E2BE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EAF5B7-A74C-436E-9C71-3B9EB483CE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728B2-939A-4792-8A4E-3D762B1E5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3271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52DB89-E758-4778-AFEF-EBD67E78F9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56A69CE-CDEA-42D3-9E31-14DECF6906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082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범수</dc:creator>
  <cp:lastModifiedBy>김 범수</cp:lastModifiedBy>
  <cp:revision>1</cp:revision>
  <dcterms:created xsi:type="dcterms:W3CDTF">2021-06-24T14:00:57Z</dcterms:created>
  <dcterms:modified xsi:type="dcterms:W3CDTF">2021-06-24T14:01:13Z</dcterms:modified>
</cp:coreProperties>
</file>