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000"/>
    <a:srgbClr val="E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5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38B8-41F2-4D74-919D-0994AD1C37C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28B2-939A-4792-8A4E-3D762B1E5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00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38B8-41F2-4D74-919D-0994AD1C37C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28B2-939A-4792-8A4E-3D762B1E5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36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38B8-41F2-4D74-919D-0994AD1C37C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28B2-939A-4792-8A4E-3D762B1E55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1099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38B8-41F2-4D74-919D-0994AD1C37C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28B2-939A-4792-8A4E-3D762B1E5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630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38B8-41F2-4D74-919D-0994AD1C37C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28B2-939A-4792-8A4E-3D762B1E55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9259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38B8-41F2-4D74-919D-0994AD1C37C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28B2-939A-4792-8A4E-3D762B1E5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86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38B8-41F2-4D74-919D-0994AD1C37C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28B2-939A-4792-8A4E-3D762B1E5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947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38B8-41F2-4D74-919D-0994AD1C37C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28B2-939A-4792-8A4E-3D762B1E5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8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38B8-41F2-4D74-919D-0994AD1C37C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28B2-939A-4792-8A4E-3D762B1E5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25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38B8-41F2-4D74-919D-0994AD1C37C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28B2-939A-4792-8A4E-3D762B1E5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65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38B8-41F2-4D74-919D-0994AD1C37C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28B2-939A-4792-8A4E-3D762B1E5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01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38B8-41F2-4D74-919D-0994AD1C37C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28B2-939A-4792-8A4E-3D762B1E5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71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38B8-41F2-4D74-919D-0994AD1C37C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28B2-939A-4792-8A4E-3D762B1E5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02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38B8-41F2-4D74-919D-0994AD1C37C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28B2-939A-4792-8A4E-3D762B1E5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14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38B8-41F2-4D74-919D-0994AD1C37C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28B2-939A-4792-8A4E-3D762B1E5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72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28B2-939A-4792-8A4E-3D762B1E55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38B8-41F2-4D74-919D-0994AD1C37C3}" type="datetimeFigureOut">
              <a:rPr lang="ko-KR" altLang="en-US" smtClean="0"/>
              <a:t>2021-07-02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86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C38B8-41F2-4D74-919D-0994AD1C37C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7728B2-939A-4792-8A4E-3D762B1E5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08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2DB89-E758-4778-AFEF-EBD67E78F9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나만의 포트폴리오 관리 사업계획서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6A69CE-CDEA-42D3-9E31-14DECF690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2020.07.04</a:t>
            </a:r>
          </a:p>
          <a:p>
            <a:r>
              <a:rPr lang="ko-KR" altLang="en-US" dirty="0"/>
              <a:t>김범수</a:t>
            </a:r>
          </a:p>
        </p:txBody>
      </p:sp>
    </p:spTree>
    <p:extLst>
      <p:ext uri="{BB962C8B-B14F-4D97-AF65-F5344CB8AC3E}">
        <p14:creationId xmlns:p14="http://schemas.microsoft.com/office/powerpoint/2010/main" val="4211082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9B9D1-D257-4F48-8272-B1CC9AB7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9" y="224119"/>
            <a:ext cx="8596668" cy="663388"/>
          </a:xfrm>
        </p:spPr>
        <p:txBody>
          <a:bodyPr/>
          <a:lstStyle/>
          <a:p>
            <a:r>
              <a:rPr lang="ko-KR" altLang="en-US" dirty="0"/>
              <a:t>마케팅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F3CE7-D3B5-4230-9349-8196B3044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40" y="1129552"/>
            <a:ext cx="8596668" cy="5325035"/>
          </a:xfrm>
        </p:spPr>
        <p:txBody>
          <a:bodyPr>
            <a:noAutofit/>
          </a:bodyPr>
          <a:lstStyle/>
          <a:p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79081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9B9D1-D257-4F48-8272-B1CC9AB7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9" y="224119"/>
            <a:ext cx="8596668" cy="663388"/>
          </a:xfrm>
        </p:spPr>
        <p:txBody>
          <a:bodyPr/>
          <a:lstStyle/>
          <a:p>
            <a:r>
              <a:rPr lang="ko-KR" altLang="en-US" dirty="0"/>
              <a:t>제작 계획</a:t>
            </a:r>
          </a:p>
        </p:txBody>
      </p:sp>
    </p:spTree>
    <p:extLst>
      <p:ext uri="{BB962C8B-B14F-4D97-AF65-F5344CB8AC3E}">
        <p14:creationId xmlns:p14="http://schemas.microsoft.com/office/powerpoint/2010/main" val="297519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9B9D1-D257-4F48-8272-B1CC9AB7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9" y="224119"/>
            <a:ext cx="8596668" cy="663388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F3CE7-D3B5-4230-9349-8196B3044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40" y="1129552"/>
            <a:ext cx="8596668" cy="5325035"/>
          </a:xfrm>
        </p:spPr>
        <p:txBody>
          <a:bodyPr>
            <a:noAutofit/>
          </a:bodyPr>
          <a:lstStyle/>
          <a:p>
            <a:r>
              <a:rPr lang="ko-KR" altLang="en-US" sz="2300" dirty="0"/>
              <a:t>사업의 필요성</a:t>
            </a:r>
            <a:endParaRPr lang="en-US" altLang="ko-KR" sz="2300" dirty="0"/>
          </a:p>
          <a:p>
            <a:r>
              <a:rPr lang="ko-KR" altLang="en-US" sz="2300" dirty="0"/>
              <a:t>시장 분석</a:t>
            </a:r>
            <a:endParaRPr lang="en-US" altLang="ko-KR" sz="2300" dirty="0"/>
          </a:p>
          <a:p>
            <a:r>
              <a:rPr lang="ko-KR" altLang="en-US" sz="2300" dirty="0"/>
              <a:t>홈페이지 소개</a:t>
            </a:r>
            <a:endParaRPr lang="en-US" altLang="ko-KR" sz="2300" dirty="0"/>
          </a:p>
          <a:p>
            <a:r>
              <a:rPr lang="ko-KR" altLang="en-US" sz="2300" dirty="0"/>
              <a:t>홈페이지 특징</a:t>
            </a:r>
            <a:endParaRPr lang="en-US" altLang="ko-KR" sz="2300" dirty="0"/>
          </a:p>
          <a:p>
            <a:r>
              <a:rPr lang="ko-KR" altLang="en-US" sz="2300" dirty="0"/>
              <a:t>매출계획</a:t>
            </a:r>
            <a:endParaRPr lang="en-US" altLang="ko-KR" sz="2300" dirty="0"/>
          </a:p>
          <a:p>
            <a:r>
              <a:rPr lang="ko-KR" altLang="en-US" sz="2300" dirty="0"/>
              <a:t>경쟁사 분석</a:t>
            </a:r>
            <a:endParaRPr lang="en-US" altLang="ko-KR" sz="2300" dirty="0"/>
          </a:p>
          <a:p>
            <a:r>
              <a:rPr lang="ko-KR" altLang="en-US" sz="2300" dirty="0"/>
              <a:t>디자인 계획</a:t>
            </a:r>
            <a:endParaRPr lang="en-US" altLang="ko-KR" sz="2300" dirty="0"/>
          </a:p>
          <a:p>
            <a:r>
              <a:rPr lang="ko-KR" altLang="en-US" sz="2300" dirty="0"/>
              <a:t>마케팅 계획</a:t>
            </a:r>
            <a:endParaRPr lang="en-US" altLang="ko-KR" sz="2300" dirty="0"/>
          </a:p>
          <a:p>
            <a:r>
              <a:rPr lang="ko-KR" altLang="en-US" sz="2300" dirty="0"/>
              <a:t>제작 기획</a:t>
            </a:r>
          </a:p>
        </p:txBody>
      </p:sp>
    </p:spTree>
    <p:extLst>
      <p:ext uri="{BB962C8B-B14F-4D97-AF65-F5344CB8AC3E}">
        <p14:creationId xmlns:p14="http://schemas.microsoft.com/office/powerpoint/2010/main" val="311190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9B9D1-D257-4F48-8272-B1CC9AB7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9" y="224119"/>
            <a:ext cx="8596668" cy="663388"/>
          </a:xfrm>
        </p:spPr>
        <p:txBody>
          <a:bodyPr/>
          <a:lstStyle/>
          <a:p>
            <a:r>
              <a:rPr lang="ko-KR" altLang="en-US" dirty="0"/>
              <a:t>사업의 필요성</a:t>
            </a:r>
          </a:p>
        </p:txBody>
      </p:sp>
      <p:pic>
        <p:nvPicPr>
          <p:cNvPr id="1026" name="Picture 2" descr="블라인드 | 잡코리아 기업정보">
            <a:extLst>
              <a:ext uri="{FF2B5EF4-FFF2-40B4-BE49-F238E27FC236}">
                <a16:creationId xmlns:a16="http://schemas.microsoft.com/office/drawing/2014/main" id="{774228E7-C9C7-44B6-AC4E-EF57C48AA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02" y="1567143"/>
            <a:ext cx="20383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3ADD65-9578-4D92-A736-66EA43E2CD37}"/>
              </a:ext>
            </a:extLst>
          </p:cNvPr>
          <p:cNvSpPr txBox="1"/>
          <p:nvPr/>
        </p:nvSpPr>
        <p:spPr>
          <a:xfrm>
            <a:off x="1277471" y="3729318"/>
            <a:ext cx="2537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이력서</a:t>
            </a:r>
            <a:r>
              <a:rPr lang="en-US" altLang="ko-KR" dirty="0"/>
              <a:t>, </a:t>
            </a:r>
            <a:r>
              <a:rPr lang="ko-KR" altLang="en-US" dirty="0"/>
              <a:t>자소서 관리는 </a:t>
            </a:r>
            <a:r>
              <a:rPr lang="en-US" altLang="ko-KR" dirty="0" err="1"/>
              <a:t>JobKorea</a:t>
            </a:r>
            <a:endParaRPr lang="ko-KR" altLang="en-US" dirty="0"/>
          </a:p>
        </p:txBody>
      </p:sp>
      <p:pic>
        <p:nvPicPr>
          <p:cNvPr id="1028" name="Picture 4" descr="GitHub] GitHub 정리하기">
            <a:extLst>
              <a:ext uri="{FF2B5EF4-FFF2-40B4-BE49-F238E27FC236}">
                <a16:creationId xmlns:a16="http://schemas.microsoft.com/office/drawing/2014/main" id="{6A086142-4133-41F8-94EF-1E61FE1AE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61" y="182908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720D9B-07D9-4984-AFE3-ECF033F66728}"/>
              </a:ext>
            </a:extLst>
          </p:cNvPr>
          <p:cNvSpPr txBox="1"/>
          <p:nvPr/>
        </p:nvSpPr>
        <p:spPr>
          <a:xfrm>
            <a:off x="5123330" y="3854385"/>
            <a:ext cx="2537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</a:t>
            </a:r>
            <a:r>
              <a:rPr lang="en-US" altLang="ko-KR" dirty="0"/>
              <a:t>, </a:t>
            </a:r>
            <a:r>
              <a:rPr lang="ko-KR" altLang="en-US" dirty="0" err="1"/>
              <a:t>작업물</a:t>
            </a:r>
            <a:r>
              <a:rPr lang="ko-KR" altLang="en-US" dirty="0"/>
              <a:t> 관리는 </a:t>
            </a:r>
            <a:r>
              <a:rPr lang="en-US" altLang="ko-KR" dirty="0"/>
              <a:t>GitHub</a:t>
            </a:r>
            <a:endParaRPr lang="ko-KR" altLang="en-US" dirty="0"/>
          </a:p>
        </p:txBody>
      </p:sp>
      <p:pic>
        <p:nvPicPr>
          <p:cNvPr id="1030" name="Picture 6" descr="큐넷(Q-Net) - 자격증의 모든 것">
            <a:extLst>
              <a:ext uri="{FF2B5EF4-FFF2-40B4-BE49-F238E27FC236}">
                <a16:creationId xmlns:a16="http://schemas.microsoft.com/office/drawing/2014/main" id="{E928D7A2-953B-4132-BA1A-6AD9E49A8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979" y="1733829"/>
            <a:ext cx="16859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5CD5E3-6B17-4705-88BB-DEFC2D86FEA8}"/>
              </a:ext>
            </a:extLst>
          </p:cNvPr>
          <p:cNvSpPr txBox="1"/>
          <p:nvPr/>
        </p:nvSpPr>
        <p:spPr>
          <a:xfrm>
            <a:off x="8906435" y="3854385"/>
            <a:ext cx="253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자격증 관리는 </a:t>
            </a:r>
            <a:r>
              <a:rPr lang="en-US" altLang="ko-KR" dirty="0"/>
              <a:t>Q-Net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8BD40-FEDF-4F20-B287-90C75B7DF036}"/>
              </a:ext>
            </a:extLst>
          </p:cNvPr>
          <p:cNvSpPr txBox="1"/>
          <p:nvPr/>
        </p:nvSpPr>
        <p:spPr>
          <a:xfrm>
            <a:off x="2061882" y="5378824"/>
            <a:ext cx="8068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accent2">
                    <a:lumMod val="75000"/>
                  </a:schemeClr>
                </a:solidFill>
              </a:rPr>
              <a:t>이러한 스펙 관리를 한번에 할 수는 없을까</a:t>
            </a:r>
            <a:r>
              <a:rPr lang="en-US" altLang="ko-KR" sz="30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ko-KR" altLang="en-US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06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9B9D1-D257-4F48-8272-B1CC9AB7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9" y="224119"/>
            <a:ext cx="8596668" cy="663388"/>
          </a:xfrm>
        </p:spPr>
        <p:txBody>
          <a:bodyPr/>
          <a:lstStyle/>
          <a:p>
            <a:r>
              <a:rPr lang="ko-KR" altLang="en-US" dirty="0"/>
              <a:t>시장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F3CE7-D3B5-4230-9349-8196B3044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40" y="1129552"/>
            <a:ext cx="8596668" cy="5325035"/>
          </a:xfrm>
        </p:spPr>
        <p:txBody>
          <a:bodyPr>
            <a:noAutofit/>
          </a:bodyPr>
          <a:lstStyle/>
          <a:p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1565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9B9D1-D257-4F48-8272-B1CC9AB7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9" y="224119"/>
            <a:ext cx="8596668" cy="663388"/>
          </a:xfrm>
        </p:spPr>
        <p:txBody>
          <a:bodyPr/>
          <a:lstStyle/>
          <a:p>
            <a:r>
              <a:rPr lang="ko-KR" altLang="en-US" dirty="0"/>
              <a:t>홈페이지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F3CE7-D3B5-4230-9349-8196B3044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81" y="4132729"/>
            <a:ext cx="4073960" cy="18915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300" dirty="0"/>
              <a:t>하나의 페이지로 학교 학점</a:t>
            </a:r>
            <a:r>
              <a:rPr lang="en-US" altLang="ko-KR" sz="2300" dirty="0"/>
              <a:t>, </a:t>
            </a:r>
            <a:r>
              <a:rPr lang="ko-KR" altLang="en-US" sz="2300" dirty="0"/>
              <a:t>자격증 등 모든 스펙에 대해서 작성하고</a:t>
            </a:r>
            <a:r>
              <a:rPr lang="en-US" altLang="ko-KR" sz="2300" dirty="0"/>
              <a:t>,</a:t>
            </a:r>
            <a:r>
              <a:rPr lang="ko-KR" altLang="en-US" sz="2300" dirty="0"/>
              <a:t> 관리하기 쉽게 따로따로 입력</a:t>
            </a:r>
            <a:r>
              <a:rPr lang="en-US" altLang="ko-KR" sz="2300" dirty="0"/>
              <a:t>, </a:t>
            </a:r>
            <a:r>
              <a:rPr lang="ko-KR" altLang="en-US" sz="2300" dirty="0"/>
              <a:t>수정할 수 있도록 구현한 홈페이지</a:t>
            </a:r>
            <a:r>
              <a:rPr lang="en-US" altLang="ko-KR" sz="2300" dirty="0"/>
              <a:t>.</a:t>
            </a:r>
          </a:p>
          <a:p>
            <a:pPr marL="0" indent="0">
              <a:buNone/>
            </a:pPr>
            <a:endParaRPr lang="ko-KR" altLang="en-US" sz="2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A1255-EDAA-4D1F-B7C9-50AB49552CD3}"/>
              </a:ext>
            </a:extLst>
          </p:cNvPr>
          <p:cNvSpPr txBox="1"/>
          <p:nvPr/>
        </p:nvSpPr>
        <p:spPr>
          <a:xfrm>
            <a:off x="2061882" y="952073"/>
            <a:ext cx="8068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accent2">
                    <a:lumMod val="75000"/>
                  </a:schemeClr>
                </a:solidFill>
              </a:rPr>
              <a:t>이력서</a:t>
            </a:r>
            <a:r>
              <a:rPr lang="en-US" altLang="ko-KR" sz="30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3000" b="1" dirty="0">
                <a:solidFill>
                  <a:schemeClr val="accent2">
                    <a:lumMod val="75000"/>
                  </a:schemeClr>
                </a:solidFill>
              </a:rPr>
              <a:t>자격증</a:t>
            </a:r>
            <a:r>
              <a:rPr lang="en-US" altLang="ko-KR" sz="30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3000" b="1" dirty="0">
                <a:solidFill>
                  <a:schemeClr val="accent2">
                    <a:lumMod val="75000"/>
                  </a:schemeClr>
                </a:solidFill>
              </a:rPr>
              <a:t>내 모든 스펙의 관리를 한번에</a:t>
            </a:r>
            <a:r>
              <a:rPr lang="en-US" altLang="ko-KR" sz="3000" b="1" dirty="0">
                <a:solidFill>
                  <a:schemeClr val="accent2">
                    <a:lumMod val="75000"/>
                  </a:schemeClr>
                </a:solidFill>
              </a:rPr>
              <a:t>!</a:t>
            </a:r>
            <a:endParaRPr lang="ko-KR" altLang="en-US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8A5D055-2E7E-483F-AB12-345703324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522706"/>
              </p:ext>
            </p:extLst>
          </p:nvPr>
        </p:nvGraphicFramePr>
        <p:xfrm>
          <a:off x="5737409" y="1892302"/>
          <a:ext cx="5611908" cy="392579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71603">
                  <a:extLst>
                    <a:ext uri="{9D8B030D-6E8A-4147-A177-3AD203B41FA5}">
                      <a16:colId xmlns:a16="http://schemas.microsoft.com/office/drawing/2014/main" val="294843664"/>
                    </a:ext>
                  </a:extLst>
                </a:gridCol>
                <a:gridCol w="4240305">
                  <a:extLst>
                    <a:ext uri="{9D8B030D-6E8A-4147-A177-3AD203B41FA5}">
                      <a16:colId xmlns:a16="http://schemas.microsoft.com/office/drawing/2014/main" val="1313616934"/>
                    </a:ext>
                  </a:extLst>
                </a:gridCol>
              </a:tblGrid>
              <a:tr h="8264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공백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207240"/>
                  </a:ext>
                </a:extLst>
              </a:tr>
              <a:tr h="1446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스펙 관리를 어려워 하는 대학생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취업준비생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725243"/>
                  </a:ext>
                </a:extLst>
              </a:tr>
              <a:tr h="8264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블로그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스펙 관리 사이트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060572"/>
                  </a:ext>
                </a:extLst>
              </a:tr>
              <a:tr h="826483">
                <a:tc>
                  <a:txBody>
                    <a:bodyPr/>
                    <a:lstStyle/>
                    <a:p>
                      <a:r>
                        <a:rPr lang="ko-KR" altLang="en-US" dirty="0"/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공백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591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95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9B9D1-D257-4F48-8272-B1CC9AB7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9" y="224119"/>
            <a:ext cx="8596668" cy="663388"/>
          </a:xfrm>
        </p:spPr>
        <p:txBody>
          <a:bodyPr/>
          <a:lstStyle/>
          <a:p>
            <a:r>
              <a:rPr lang="ko-KR" altLang="en-US" dirty="0"/>
              <a:t>홈페이지 특징</a:t>
            </a:r>
          </a:p>
        </p:txBody>
      </p:sp>
      <p:pic>
        <p:nvPicPr>
          <p:cNvPr id="5" name="그래픽 4" descr="사용자 윤곽선">
            <a:extLst>
              <a:ext uri="{FF2B5EF4-FFF2-40B4-BE49-F238E27FC236}">
                <a16:creationId xmlns:a16="http://schemas.microsoft.com/office/drawing/2014/main" id="{44223EDF-8959-45E1-89D8-6F072EDEB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718" y="2279742"/>
            <a:ext cx="1730188" cy="1730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C97FEE-6344-4672-B774-AE6113BECCB2}"/>
              </a:ext>
            </a:extLst>
          </p:cNvPr>
          <p:cNvSpPr txBox="1"/>
          <p:nvPr/>
        </p:nvSpPr>
        <p:spPr>
          <a:xfrm>
            <a:off x="735106" y="4162330"/>
            <a:ext cx="192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54FF171-5C15-4913-B871-616228D70912}"/>
              </a:ext>
            </a:extLst>
          </p:cNvPr>
          <p:cNvSpPr/>
          <p:nvPr/>
        </p:nvSpPr>
        <p:spPr>
          <a:xfrm>
            <a:off x="3227294" y="5230912"/>
            <a:ext cx="1873624" cy="66338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경력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D0DC7B6-A79A-41FC-8983-1E06212C99E4}"/>
              </a:ext>
            </a:extLst>
          </p:cNvPr>
          <p:cNvSpPr/>
          <p:nvPr/>
        </p:nvSpPr>
        <p:spPr>
          <a:xfrm>
            <a:off x="3227294" y="1842248"/>
            <a:ext cx="1873624" cy="66338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토익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19D0DD4-9602-4C53-87E9-8717A52B84AD}"/>
              </a:ext>
            </a:extLst>
          </p:cNvPr>
          <p:cNvSpPr/>
          <p:nvPr/>
        </p:nvSpPr>
        <p:spPr>
          <a:xfrm>
            <a:off x="3227294" y="2689414"/>
            <a:ext cx="1873624" cy="66338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자격증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D875415-3ACD-4FB2-B04B-E06AD293B1AD}"/>
              </a:ext>
            </a:extLst>
          </p:cNvPr>
          <p:cNvSpPr/>
          <p:nvPr/>
        </p:nvSpPr>
        <p:spPr>
          <a:xfrm>
            <a:off x="3227294" y="3536580"/>
            <a:ext cx="1873624" cy="66338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포스팅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F509A27-BA56-4DCC-BB13-2787BEF790CD}"/>
              </a:ext>
            </a:extLst>
          </p:cNvPr>
          <p:cNvSpPr/>
          <p:nvPr/>
        </p:nvSpPr>
        <p:spPr>
          <a:xfrm>
            <a:off x="3227294" y="4383746"/>
            <a:ext cx="1873624" cy="66338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자기소개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C3134DA-7A87-4C38-B64F-308D699B24D4}"/>
              </a:ext>
            </a:extLst>
          </p:cNvPr>
          <p:cNvSpPr/>
          <p:nvPr/>
        </p:nvSpPr>
        <p:spPr>
          <a:xfrm>
            <a:off x="3227294" y="995082"/>
            <a:ext cx="1873624" cy="66338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학점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4E3B97B-2BF4-4637-85B7-7F2B20B5F940}"/>
              </a:ext>
            </a:extLst>
          </p:cNvPr>
          <p:cNvCxnSpPr>
            <a:stCxn id="5" idx="3"/>
            <a:endCxn id="20" idx="2"/>
          </p:cNvCxnSpPr>
          <p:nvPr/>
        </p:nvCxnSpPr>
        <p:spPr>
          <a:xfrm flipV="1">
            <a:off x="2563906" y="1326776"/>
            <a:ext cx="663388" cy="181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52BB2B-D9D2-4A14-AA53-620F566B8B32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flipV="1">
            <a:off x="2563906" y="2173942"/>
            <a:ext cx="663388" cy="970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96F739E-A246-44F7-A60F-7FF1431BC63B}"/>
              </a:ext>
            </a:extLst>
          </p:cNvPr>
          <p:cNvCxnSpPr>
            <a:cxnSpLocks/>
            <a:stCxn id="5" idx="3"/>
            <a:endCxn id="17" idx="2"/>
          </p:cNvCxnSpPr>
          <p:nvPr/>
        </p:nvCxnSpPr>
        <p:spPr>
          <a:xfrm flipV="1">
            <a:off x="2563906" y="3021108"/>
            <a:ext cx="663388" cy="123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0C87BBB-FA70-4769-AA8B-009A2E217349}"/>
              </a:ext>
            </a:extLst>
          </p:cNvPr>
          <p:cNvCxnSpPr>
            <a:cxnSpLocks/>
            <a:stCxn id="5" idx="3"/>
            <a:endCxn id="18" idx="2"/>
          </p:cNvCxnSpPr>
          <p:nvPr/>
        </p:nvCxnSpPr>
        <p:spPr>
          <a:xfrm>
            <a:off x="2563906" y="3144836"/>
            <a:ext cx="663388" cy="723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D5D491D-F55A-40CF-8588-ED03FE43F991}"/>
              </a:ext>
            </a:extLst>
          </p:cNvPr>
          <p:cNvCxnSpPr>
            <a:cxnSpLocks/>
            <a:stCxn id="5" idx="3"/>
            <a:endCxn id="19" idx="2"/>
          </p:cNvCxnSpPr>
          <p:nvPr/>
        </p:nvCxnSpPr>
        <p:spPr>
          <a:xfrm>
            <a:off x="2563906" y="3144836"/>
            <a:ext cx="663388" cy="1570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CDEDA0-6DE6-4A18-8678-B6ADEF903E58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2563906" y="3144836"/>
            <a:ext cx="663388" cy="2417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FE387EB-D505-4210-8848-B48D6C2D4A6A}"/>
              </a:ext>
            </a:extLst>
          </p:cNvPr>
          <p:cNvCxnSpPr>
            <a:cxnSpLocks/>
            <a:stCxn id="5" idx="3"/>
            <a:endCxn id="40" idx="2"/>
          </p:cNvCxnSpPr>
          <p:nvPr/>
        </p:nvCxnSpPr>
        <p:spPr>
          <a:xfrm>
            <a:off x="2563906" y="3144836"/>
            <a:ext cx="663388" cy="3264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BC49DAD3-D73D-4F47-BD1E-0DF53389EDAF}"/>
              </a:ext>
            </a:extLst>
          </p:cNvPr>
          <p:cNvSpPr/>
          <p:nvPr/>
        </p:nvSpPr>
        <p:spPr>
          <a:xfrm>
            <a:off x="3227294" y="6078078"/>
            <a:ext cx="1873624" cy="66338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기타 등등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D97230-69DA-425F-B82A-E10304A6E4D8}"/>
              </a:ext>
            </a:extLst>
          </p:cNvPr>
          <p:cNvSpPr txBox="1"/>
          <p:nvPr/>
        </p:nvSpPr>
        <p:spPr>
          <a:xfrm>
            <a:off x="5764306" y="2551837"/>
            <a:ext cx="40430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사용자는 입력 하고싶은 자신의 스펙을 각 분류에 맞게 입력한다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추가로 자기소개</a:t>
            </a:r>
            <a:r>
              <a:rPr lang="en-US" altLang="ko-KR" dirty="0"/>
              <a:t>, </a:t>
            </a:r>
            <a:r>
              <a:rPr lang="ko-KR" altLang="en-US" dirty="0"/>
              <a:t>블로그 포스팅처럼 자기자신을 자연스럽게 보여줄 수 있는 요소를 넣어</a:t>
            </a:r>
            <a:r>
              <a:rPr lang="en-US" altLang="ko-KR" dirty="0"/>
              <a:t>,</a:t>
            </a:r>
            <a:r>
              <a:rPr lang="ko-KR" altLang="en-US" dirty="0"/>
              <a:t> 나중에 이력서</a:t>
            </a:r>
            <a:r>
              <a:rPr lang="en-US" altLang="ko-KR" dirty="0"/>
              <a:t>, </a:t>
            </a:r>
            <a:r>
              <a:rPr lang="ko-KR" altLang="en-US" dirty="0"/>
              <a:t>자기소개서를 쓸 때 도움을 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93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9B9D1-D257-4F48-8272-B1CC9AB7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9" y="224119"/>
            <a:ext cx="8596668" cy="663388"/>
          </a:xfrm>
        </p:spPr>
        <p:txBody>
          <a:bodyPr/>
          <a:lstStyle/>
          <a:p>
            <a:r>
              <a:rPr lang="ko-KR" altLang="en-US" dirty="0"/>
              <a:t>매출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F3CE7-D3B5-4230-9349-8196B3044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40" y="1129552"/>
            <a:ext cx="8596668" cy="5325035"/>
          </a:xfrm>
        </p:spPr>
        <p:txBody>
          <a:bodyPr>
            <a:noAutofit/>
          </a:bodyPr>
          <a:lstStyle/>
          <a:p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92455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9B9D1-D257-4F48-8272-B1CC9AB7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9" y="224119"/>
            <a:ext cx="8596668" cy="663388"/>
          </a:xfrm>
        </p:spPr>
        <p:txBody>
          <a:bodyPr/>
          <a:lstStyle/>
          <a:p>
            <a:r>
              <a:rPr lang="ko-KR" altLang="en-US" dirty="0"/>
              <a:t>경쟁사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F3CE7-D3B5-4230-9349-8196B3044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40" y="1129552"/>
            <a:ext cx="8596668" cy="5325035"/>
          </a:xfrm>
        </p:spPr>
        <p:txBody>
          <a:bodyPr>
            <a:noAutofit/>
          </a:bodyPr>
          <a:lstStyle/>
          <a:p>
            <a:r>
              <a:rPr lang="en-US" altLang="ko-KR" sz="2300" dirty="0" err="1"/>
              <a:t>JobKorea</a:t>
            </a:r>
            <a:endParaRPr lang="en-US" altLang="ko-KR" sz="2300" dirty="0"/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endParaRPr lang="en-US" altLang="ko-KR" sz="2300" dirty="0"/>
          </a:p>
          <a:p>
            <a:r>
              <a:rPr lang="en-US" altLang="ko-KR" sz="2300" dirty="0"/>
              <a:t>GitHub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79358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9B9D1-D257-4F48-8272-B1CC9AB7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9" y="224119"/>
            <a:ext cx="8596668" cy="663388"/>
          </a:xfrm>
        </p:spPr>
        <p:txBody>
          <a:bodyPr/>
          <a:lstStyle/>
          <a:p>
            <a:r>
              <a:rPr lang="ko-KR" altLang="en-US" dirty="0"/>
              <a:t>디자인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F3CE7-D3B5-4230-9349-8196B3044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40" y="1129552"/>
            <a:ext cx="8596668" cy="5325035"/>
          </a:xfrm>
        </p:spPr>
        <p:txBody>
          <a:bodyPr>
            <a:noAutofit/>
          </a:bodyPr>
          <a:lstStyle/>
          <a:p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98406623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3438</TotalTime>
  <Words>163</Words>
  <Application>Microsoft Office PowerPoint</Application>
  <PresentationFormat>와이드스크린</PresentationFormat>
  <Paragraphs>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패싯</vt:lpstr>
      <vt:lpstr>나만의 포트폴리오 관리 사업계획서</vt:lpstr>
      <vt:lpstr>목차</vt:lpstr>
      <vt:lpstr>사업의 필요성</vt:lpstr>
      <vt:lpstr>시장 분석</vt:lpstr>
      <vt:lpstr>홈페이지 소개</vt:lpstr>
      <vt:lpstr>홈페이지 특징</vt:lpstr>
      <vt:lpstr>매출 계획</vt:lpstr>
      <vt:lpstr>경쟁사 분석</vt:lpstr>
      <vt:lpstr>디자인 계획</vt:lpstr>
      <vt:lpstr>마케팅 계획</vt:lpstr>
      <vt:lpstr>제작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범수</dc:creator>
  <cp:lastModifiedBy>김범수</cp:lastModifiedBy>
  <cp:revision>12</cp:revision>
  <dcterms:created xsi:type="dcterms:W3CDTF">2021-06-24T14:00:57Z</dcterms:created>
  <dcterms:modified xsi:type="dcterms:W3CDTF">2021-07-04T15:25:51Z</dcterms:modified>
</cp:coreProperties>
</file>